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42945" y="2957195"/>
            <a:ext cx="57054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96190" y="1372796"/>
            <a:ext cx="1523809" cy="37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29523" y="1410967"/>
            <a:ext cx="504761" cy="3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62857" y="1363253"/>
            <a:ext cx="942857" cy="38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20460" y="2256790"/>
            <a:ext cx="3070225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38955" y="4330065"/>
            <a:ext cx="301434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845"/>
            <a:ext cx="8699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53890" y="1581150"/>
            <a:ext cx="2402205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97480" y="4914265"/>
            <a:ext cx="3091180" cy="31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5958205"/>
            <a:ext cx="9315450" cy="83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96190" y="1191186"/>
            <a:ext cx="1219047" cy="32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39047" y="2830321"/>
            <a:ext cx="1133334" cy="371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62857" y="2868441"/>
            <a:ext cx="514285" cy="333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96190" y="4507576"/>
            <a:ext cx="1180952" cy="371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24761" y="1134190"/>
            <a:ext cx="1819047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0000" y="2870586"/>
            <a:ext cx="1409523" cy="324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6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31294" y="2867345"/>
            <a:ext cx="498861" cy="314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87205" y="2821117"/>
            <a:ext cx="600481" cy="36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53010" y="3680956"/>
            <a:ext cx="498861" cy="32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27397" y="3643974"/>
            <a:ext cx="794483" cy="36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60147" y="5317425"/>
            <a:ext cx="489623" cy="314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16058" y="5271197"/>
            <a:ext cx="1228677" cy="36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4285" y="1153064"/>
            <a:ext cx="133333" cy="7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96190" y="1143535"/>
            <a:ext cx="1314285" cy="381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81904" y="2839827"/>
            <a:ext cx="885714" cy="371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86666" y="2257874"/>
            <a:ext cx="133333" cy="76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43809" y="2257874"/>
            <a:ext cx="1857142" cy="380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62857" y="2362648"/>
            <a:ext cx="1019047" cy="36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3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9694" y="2289588"/>
            <a:ext cx="978127" cy="35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07879" y="2334102"/>
            <a:ext cx="1876227" cy="38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44163" y="2289588"/>
            <a:ext cx="853638" cy="427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26809" y="3251072"/>
            <a:ext cx="978127" cy="34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56102" y="3251072"/>
            <a:ext cx="1244890" cy="34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43265" y="3286683"/>
            <a:ext cx="480171" cy="311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91566" y="4212556"/>
            <a:ext cx="1369379" cy="427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