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custDataLst>
    <p:tags r:id="rId1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3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566795" y="2952750"/>
            <a:ext cx="5057775" cy="952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07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681990" y="1248410"/>
            <a:ext cx="10561955" cy="467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04" y="2173709"/>
            <a:ext cx="1457142" cy="3814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2282190" y="2173605"/>
            <a:ext cx="8812530" cy="467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81904" y="3098834"/>
            <a:ext cx="1523809" cy="3814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2377440" y="3098800"/>
            <a:ext cx="7092950" cy="501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1796190" y="4043034"/>
            <a:ext cx="133333" cy="362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2148840" y="4043045"/>
            <a:ext cx="8849360" cy="457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auto">
          <a:xfrm>
            <a:off x="681990" y="4881245"/>
            <a:ext cx="10412730" cy="530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auto">
          <a:xfrm>
            <a:off x="681904" y="5998196"/>
            <a:ext cx="904761" cy="2670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auto">
          <a:xfrm>
            <a:off x="1796415" y="5893435"/>
            <a:ext cx="4862830" cy="449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animBg="1"/>
      <p:bldP spid="13" grpId="0" bldLvl="0" animBg="1"/>
      <p:bldP spid="17" grpId="0" animBg="1"/>
      <p:bldP spid="18" grpId="0" bldLvl="0" animBg="1"/>
      <p:bldP spid="23" grpId="0" animBg="1"/>
      <p:bldP spid="24" grpId="0" bldLvl="0" animBg="1"/>
      <p:bldP spid="33" grpId="0" bldLvl="0" animBg="1"/>
      <p:bldP spid="41" grpId="0" animBg="1"/>
      <p:bldP spid="4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492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960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7303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553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3570605" y="3686810"/>
            <a:ext cx="4735830" cy="399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126798" y="4504567"/>
            <a:ext cx="1625181" cy="339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2631978" y="6122936"/>
            <a:ext cx="121671" cy="696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2640965" y="6122670"/>
            <a:ext cx="2395855" cy="368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3935730" y="5313680"/>
            <a:ext cx="4722495" cy="400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14" grpId="0" animBg="1"/>
      <p:bldP spid="15" grpId="0" bldLvl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2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882140" y="4081145"/>
            <a:ext cx="9180830" cy="452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253333" y="5006514"/>
            <a:ext cx="1476190" cy="3719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994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586865" y="2625090"/>
            <a:ext cx="7192645" cy="355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142197" y="3344200"/>
            <a:ext cx="7592139" cy="3632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1164590" y="3954780"/>
            <a:ext cx="6448425" cy="479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1557020" y="5508625"/>
            <a:ext cx="7286625" cy="375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1082040" y="6242685"/>
            <a:ext cx="6026150" cy="367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animBg="1"/>
      <p:bldP spid="16" grpId="0" bldLvl="0" animBg="1"/>
      <p:bldP spid="24" grpId="0" bldLvl="0" animBg="1"/>
      <p:bldP spid="3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39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048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48815" y="1205230"/>
            <a:ext cx="9162415" cy="523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1990" y="2211070"/>
            <a:ext cx="10478770" cy="430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681990" y="3126105"/>
            <a:ext cx="10440670" cy="467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681990" y="3909060"/>
            <a:ext cx="10440035" cy="607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auto">
          <a:xfrm>
            <a:off x="681904" y="4994541"/>
            <a:ext cx="1057142" cy="3717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auto">
          <a:xfrm>
            <a:off x="1910715" y="4994275"/>
            <a:ext cx="9152255" cy="465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auto">
          <a:xfrm>
            <a:off x="681904" y="6024006"/>
            <a:ext cx="1209523" cy="276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auto">
          <a:xfrm>
            <a:off x="2148840" y="5857240"/>
            <a:ext cx="8905875" cy="526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23" grpId="0" bldLvl="0" animBg="1"/>
      <p:bldP spid="27" grpId="0" bldLvl="0" animBg="1"/>
      <p:bldP spid="37" grpId="0" animBg="1"/>
      <p:bldP spid="38" grpId="0" bldLvl="0" animBg="1"/>
      <p:bldP spid="43" grpId="0" animBg="1"/>
      <p:bldP spid="4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2023-12-07T02:27:07Z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