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22" r:id="rId4"/>
    <p:sldId id="421" r:id="rId5"/>
    <p:sldId id="419" r:id="rId6"/>
    <p:sldId id="418" r:id="rId7"/>
    <p:sldId id="415" r:id="rId8"/>
    <p:sldId id="414" r:id="rId9"/>
    <p:sldId id="413" r:id="rId10"/>
    <p:sldId id="412" r:id="rId11"/>
    <p:sldId id="411" r:id="rId12"/>
    <p:sldId id="410" r:id="rId13"/>
    <p:sldId id="409" r:id="rId14"/>
    <p:sldId id="408" r:id="rId15"/>
    <p:sldId id="407" r:id="rId16"/>
    <p:sldId id="406" r:id="rId17"/>
    <p:sldId id="405" r:id="rId18"/>
    <p:sldId id="403" r:id="rId19"/>
    <p:sldId id="402" r:id="rId20"/>
    <p:sldId id="401" r:id="rId21"/>
    <p:sldId id="400" r:id="rId22"/>
    <p:sldId id="399" r:id="rId23"/>
    <p:sldId id="398" r:id="rId24"/>
    <p:sldId id="396" r:id="rId25"/>
    <p:sldId id="395" r:id="rId26"/>
    <p:sldId id="394" r:id="rId27"/>
    <p:sldId id="392" r:id="rId28"/>
    <p:sldId id="390" r:id="rId29"/>
    <p:sldId id="389" r:id="rId30"/>
    <p:sldId id="388" r:id="rId31"/>
    <p:sldId id="387" r:id="rId32"/>
    <p:sldId id="386" r:id="rId33"/>
    <p:sldId id="385" r:id="rId34"/>
    <p:sldId id="384" r:id="rId35"/>
    <p:sldId id="383" r:id="rId36"/>
    <p:sldId id="382" r:id="rId37"/>
    <p:sldId id="381" r:id="rId38"/>
    <p:sldId id="380" r:id="rId39"/>
    <p:sldId id="379" r:id="rId40"/>
    <p:sldId id="378" r:id="rId41"/>
    <p:sldId id="377" r:id="rId42"/>
    <p:sldId id="376" r:id="rId43"/>
    <p:sldId id="375" r:id="rId44"/>
    <p:sldId id="374" r:id="rId45"/>
    <p:sldId id="373" r:id="rId46"/>
    <p:sldId id="372" r:id="rId47"/>
    <p:sldId id="371" r:id="rId48"/>
    <p:sldId id="370" r:id="rId49"/>
    <p:sldId id="369" r:id="rId50"/>
    <p:sldId id="368" r:id="rId51"/>
    <p:sldId id="367" r:id="rId52"/>
    <p:sldId id="365" r:id="rId53"/>
    <p:sldId id="364" r:id="rId54"/>
  </p:sldIdLst>
  <p:sldSz cx="12192000" cy="6858000"/>
  <p:notesSz cx="6858000" cy="9144000"/>
  <p:custDataLst>
    <p:tags r:id="rId5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2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gs" Target="tags/tag19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0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29.png"/><Relationship Id="rId2" Type="http://schemas.openxmlformats.org/officeDocument/2006/relationships/tags" Target="../tags/tag1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13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tags" Target="../tags/tag14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50.png"/><Relationship Id="rId1" Type="http://schemas.openxmlformats.org/officeDocument/2006/relationships/tags" Target="../tags/tag1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0.png"/><Relationship Id="rId2" Type="http://schemas.openxmlformats.org/officeDocument/2006/relationships/tags" Target="../tags/tag18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060390"/>
            <a:ext cx="10800000" cy="2744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5"/>
          <a:stretch>
            <a:fillRect/>
          </a:stretch>
        </p:blipFill>
        <p:spPr>
          <a:xfrm>
            <a:off x="720090" y="1053015"/>
            <a:ext cx="10800080" cy="5437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200748"/>
            <a:ext cx="333333" cy="295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3333" y="2992609"/>
            <a:ext cx="285714" cy="304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4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076846"/>
            <a:ext cx="295238" cy="29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2868769"/>
            <a:ext cx="285714" cy="305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6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096194"/>
            <a:ext cx="333333" cy="286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2708725"/>
            <a:ext cx="10800000" cy="316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4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1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695325" y="764540"/>
            <a:ext cx="8472260" cy="2436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311"/>
          <a:stretch>
            <a:fillRect/>
          </a:stretch>
        </p:blipFill>
        <p:spPr>
          <a:xfrm>
            <a:off x="695325" y="3148965"/>
            <a:ext cx="10800080" cy="308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133330" y="3301196"/>
            <a:ext cx="333333" cy="28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161901" y="5120663"/>
            <a:ext cx="285714" cy="304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8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53101"/>
            <a:ext cx="333333" cy="295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8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96217"/>
            <a:ext cx="266666" cy="286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428815"/>
            <a:ext cx="10800000" cy="3023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53339" y="3590934"/>
            <a:ext cx="266666" cy="286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87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3280" y="1135018"/>
            <a:ext cx="280442" cy="271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0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53168"/>
            <a:ext cx="285714" cy="295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11320"/>
            <a:ext cx="10800000" cy="3568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076515"/>
            <a:ext cx="10800000" cy="2525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10800000" cy="4172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68995"/>
            <a:ext cx="10800000" cy="1796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3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24591"/>
            <a:ext cx="285714" cy="295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917543"/>
            <a:ext cx="266666" cy="286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1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200775"/>
            <a:ext cx="295238" cy="295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4403633"/>
            <a:ext cx="266666" cy="285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4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229717"/>
            <a:ext cx="285714" cy="295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70"/>
          <a:stretch>
            <a:fillRect/>
          </a:stretch>
        </p:blipFill>
        <p:spPr>
          <a:xfrm>
            <a:off x="695325" y="837115"/>
            <a:ext cx="10800080" cy="1887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80949" y="1076478"/>
            <a:ext cx="266666" cy="28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625"/>
            <a:ext cx="10800000" cy="2430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186666" y="3096175"/>
            <a:ext cx="285714" cy="304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158095" y="4325619"/>
            <a:ext cx="333333" cy="285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58095" y="2460000"/>
            <a:ext cx="266666" cy="28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86666" y="3738154"/>
            <a:ext cx="247619" cy="295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10476" y="5655386"/>
            <a:ext cx="285714" cy="295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0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047" y="3069174"/>
            <a:ext cx="295238" cy="285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3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24761" y="3022040"/>
            <a:ext cx="333333" cy="286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7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3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3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9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72167"/>
            <a:ext cx="285714" cy="29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1820330"/>
            <a:ext cx="266666" cy="285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3097592"/>
            <a:ext cx="285714" cy="305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714" y="4393918"/>
            <a:ext cx="266666" cy="285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6666" y="5032549"/>
            <a:ext cx="285714" cy="29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2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72324"/>
            <a:ext cx="333333" cy="286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1849613"/>
            <a:ext cx="266666" cy="286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2517363"/>
            <a:ext cx="295238" cy="286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714" y="3194652"/>
            <a:ext cx="266666" cy="286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58095" y="3862401"/>
            <a:ext cx="333333" cy="29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05714" y="5207439"/>
            <a:ext cx="266666" cy="286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62741"/>
            <a:ext cx="266666" cy="286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2507467"/>
            <a:ext cx="285714" cy="295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8095" y="3175062"/>
            <a:ext cx="333333" cy="295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714" y="3852194"/>
            <a:ext cx="266666" cy="286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3602313"/>
            <a:ext cx="323809" cy="285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3809" y="4822169"/>
            <a:ext cx="266666" cy="295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5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9510476" y="1268229"/>
            <a:ext cx="1133333" cy="286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739047" y="2606042"/>
            <a:ext cx="1400000" cy="296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0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10644" y="1065506"/>
            <a:ext cx="1121770" cy="317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13725" y="3029142"/>
            <a:ext cx="1187206" cy="35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20244" y="3702389"/>
            <a:ext cx="1140466" cy="35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18024" y="4375636"/>
            <a:ext cx="1159161" cy="280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49640" y="5712779"/>
            <a:ext cx="1626566" cy="280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0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81904" y="2735677"/>
            <a:ext cx="1457142" cy="209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86666" y="3336281"/>
            <a:ext cx="1628571" cy="286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62857" y="5376428"/>
            <a:ext cx="1371428" cy="362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8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62857" y="3288511"/>
            <a:ext cx="266666" cy="285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72380" y="4718457"/>
            <a:ext cx="238095" cy="219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62857" y="6043540"/>
            <a:ext cx="409523" cy="257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7142" y="1820479"/>
            <a:ext cx="980952" cy="295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39047" y="3183767"/>
            <a:ext cx="933333" cy="295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5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67619" y="3150723"/>
            <a:ext cx="2733333" cy="363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9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7142" y="3194491"/>
            <a:ext cx="4714285" cy="362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00952" y="4558509"/>
            <a:ext cx="2876190" cy="352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29523" y="1754485"/>
            <a:ext cx="4066666" cy="295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67619" y="3787039"/>
            <a:ext cx="2857142" cy="295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5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3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745750"/>
            <a:ext cx="295238" cy="296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28510"/>
            <a:ext cx="10800000" cy="113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05714" y="3653239"/>
            <a:ext cx="266666" cy="287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360" y="4616900"/>
            <a:ext cx="10800000" cy="1280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3050"/>
            <a:ext cx="10800000" cy="2169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0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43809" y="2639194"/>
            <a:ext cx="5961904" cy="362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372759"/>
            <a:ext cx="10342857" cy="352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4087271"/>
            <a:ext cx="7380952" cy="362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24761" y="4087271"/>
            <a:ext cx="2819047" cy="362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4730115"/>
            <a:ext cx="10357485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5535349"/>
            <a:ext cx="6038095" cy="371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0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13790"/>
            <a:ext cx="10286365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833880"/>
            <a:ext cx="10287000" cy="36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2148" y="2554105"/>
            <a:ext cx="10267122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293110"/>
            <a:ext cx="10513695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2148" y="4003578"/>
            <a:ext cx="10267122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2148" y="4733052"/>
            <a:ext cx="3851353" cy="29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2148" y="5462526"/>
            <a:ext cx="10286046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2148" y="6182526"/>
            <a:ext cx="794873" cy="341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animBg="1"/>
      <p:bldP spid="13" grpId="0" bldLvl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1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858421"/>
            <a:ext cx="342857" cy="285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755173"/>
            <a:ext cx="295238" cy="30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7142" y="5032383"/>
            <a:ext cx="323809" cy="285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8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686873"/>
            <a:ext cx="323809" cy="295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6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43447"/>
            <a:ext cx="266666" cy="285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3048420"/>
            <a:ext cx="285714" cy="295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0000" y="4766281"/>
            <a:ext cx="247619" cy="286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48571" y="4766281"/>
            <a:ext cx="266666" cy="286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67619" y="4766281"/>
            <a:ext cx="333333" cy="286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53333" y="4766281"/>
            <a:ext cx="295238" cy="286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10476" y="4756748"/>
            <a:ext cx="285714" cy="295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2023-12-07T01:49:16Z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