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2385695"/>
            <a:ext cx="11153775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672070" y="3809365"/>
            <a:ext cx="344995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9215" y="4577080"/>
            <a:ext cx="5544820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8095" y="4816700"/>
            <a:ext cx="2676190" cy="381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86666" y="4816700"/>
            <a:ext cx="2447619" cy="467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794760" y="3011170"/>
            <a:ext cx="722947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8095" y="3897719"/>
            <a:ext cx="609523" cy="381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9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451696" y="5269708"/>
            <a:ext cx="917338" cy="25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56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0522" y="1110795"/>
            <a:ext cx="1271066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64012" y="2629831"/>
            <a:ext cx="415985" cy="26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41769" y="2629831"/>
            <a:ext cx="600867" cy="26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8191" y="4819710"/>
            <a:ext cx="1116997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46870" y="5644771"/>
            <a:ext cx="500723" cy="285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91428" y="1295978"/>
            <a:ext cx="1019047" cy="409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48571" y="4002153"/>
            <a:ext cx="1761904" cy="457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81904" y="3992624"/>
            <a:ext cx="723809" cy="381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4285" y="2183660"/>
            <a:ext cx="1790477" cy="419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77142" y="4998148"/>
            <a:ext cx="609523" cy="27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48571" y="4893201"/>
            <a:ext cx="990476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987165" y="967105"/>
            <a:ext cx="248539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1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55495" y="3659505"/>
            <a:ext cx="751078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25040" y="5305425"/>
            <a:ext cx="8055610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280160" y="5990590"/>
            <a:ext cx="226631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