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4" r:id="rId15"/>
    <p:sldId id="373" r:id="rId16"/>
    <p:sldId id="372" r:id="rId17"/>
    <p:sldId id="371" r:id="rId18"/>
    <p:sldId id="370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4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0970" y="3057525"/>
            <a:ext cx="68294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6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5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6970" y="1233052"/>
            <a:ext cx="361948" cy="32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69057" y="4517263"/>
            <a:ext cx="286191" cy="32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761" y="2186943"/>
            <a:ext cx="371428" cy="363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549975"/>
            <a:ext cx="10800000" cy="361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267636"/>
            <a:ext cx="352380" cy="362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0151" y="3830978"/>
            <a:ext cx="260592" cy="319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35739" y="5495912"/>
            <a:ext cx="361466" cy="319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1458811"/>
            <a:ext cx="323809" cy="362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77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186" y="1249063"/>
            <a:ext cx="276714" cy="27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98072" y="3407240"/>
            <a:ext cx="269432" cy="284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1860" y="5732780"/>
            <a:ext cx="23241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99"/>
          <a:stretch>
            <a:fillRect/>
          </a:stretch>
        </p:blipFill>
        <p:spPr>
          <a:xfrm>
            <a:off x="623570" y="1413060"/>
            <a:ext cx="10800080" cy="468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8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9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75438" y="2625127"/>
            <a:ext cx="103697" cy="51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75438" y="2625127"/>
            <a:ext cx="1970252" cy="35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41994" y="4137405"/>
            <a:ext cx="792545" cy="21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64167" y="4856478"/>
            <a:ext cx="1044382" cy="21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27156" y="6205667"/>
            <a:ext cx="1044382" cy="296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4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1157" y="2041589"/>
            <a:ext cx="1462976" cy="429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42810" y="2900767"/>
            <a:ext cx="122644" cy="61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3719" y="2900767"/>
            <a:ext cx="902314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69918" y="3742410"/>
            <a:ext cx="972397" cy="350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32234" y="5434465"/>
            <a:ext cx="1638183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8465" y="1388051"/>
            <a:ext cx="1376674" cy="369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23320" y="4115499"/>
            <a:ext cx="674477" cy="406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62857" y="1287016"/>
            <a:ext cx="1266666" cy="410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53333" y="2919374"/>
            <a:ext cx="133333" cy="7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86666" y="2919374"/>
            <a:ext cx="1609523" cy="45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4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8843" y="1168045"/>
            <a:ext cx="130678" cy="74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68843" y="1270735"/>
            <a:ext cx="420037" cy="261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7386" y="2101594"/>
            <a:ext cx="821405" cy="261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05561" y="2923118"/>
            <a:ext cx="1278779" cy="261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48497" y="4566165"/>
            <a:ext cx="1493465" cy="35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9047" y="2965233"/>
            <a:ext cx="980952" cy="27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20000" y="2869863"/>
            <a:ext cx="1323809" cy="371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29523" y="4548375"/>
            <a:ext cx="1523809" cy="371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53333" y="1267425"/>
            <a:ext cx="495238" cy="33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86666" y="1267425"/>
            <a:ext cx="1685714" cy="41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6190" y="3745187"/>
            <a:ext cx="2095238" cy="457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10476" y="4583815"/>
            <a:ext cx="1428571" cy="37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4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75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