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3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2833370"/>
            <a:ext cx="64960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6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6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7386" y="1242729"/>
            <a:ext cx="345363" cy="37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9383" y="3184512"/>
            <a:ext cx="401368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6054" y="5079617"/>
            <a:ext cx="317361" cy="364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2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2286" y="1226533"/>
            <a:ext cx="357952" cy="35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4027" y="3149675"/>
            <a:ext cx="395631" cy="35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4027" y="5072818"/>
            <a:ext cx="395631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1229340"/>
            <a:ext cx="352380" cy="38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183225"/>
            <a:ext cx="323809" cy="362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5127578"/>
            <a:ext cx="400000" cy="362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24562"/>
            <a:ext cx="361904" cy="371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22058"/>
            <a:ext cx="352380" cy="390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4948160"/>
            <a:ext cx="323809" cy="36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6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1949" y="1245387"/>
            <a:ext cx="348668" cy="377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1949" y="3140248"/>
            <a:ext cx="358091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1949" y="5035109"/>
            <a:ext cx="358091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3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8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2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3450" y="2106301"/>
            <a:ext cx="112505" cy="5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3970" y="2138480"/>
            <a:ext cx="715212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95117" y="2910770"/>
            <a:ext cx="112505" cy="5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85276" y="2910770"/>
            <a:ext cx="1446497" cy="313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0042" y="3755463"/>
            <a:ext cx="1133089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91508" y="4559932"/>
            <a:ext cx="1518822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95246" y="6136692"/>
            <a:ext cx="112505" cy="6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38090" y="6136692"/>
            <a:ext cx="883970" cy="394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9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9450" y="1195769"/>
            <a:ext cx="1482101" cy="323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13475" y="2016258"/>
            <a:ext cx="1680819" cy="40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37618" y="2853323"/>
            <a:ext cx="1771898" cy="323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50330" y="4510877"/>
            <a:ext cx="1283384" cy="40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11384" y="5347942"/>
            <a:ext cx="712072" cy="323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6144" y="1366189"/>
            <a:ext cx="820027" cy="233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2171" y="2098256"/>
            <a:ext cx="522566" cy="313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98775" y="3675380"/>
            <a:ext cx="253111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34050" y="5273040"/>
            <a:ext cx="814705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1248403"/>
            <a:ext cx="2009524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67619" y="4117277"/>
            <a:ext cx="1561904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24645" y="5080000"/>
            <a:ext cx="1771650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2380" y="6042568"/>
            <a:ext cx="1476190" cy="457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1428" y="2221823"/>
            <a:ext cx="1866666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39047" y="3175886"/>
            <a:ext cx="133333" cy="7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39047" y="3166346"/>
            <a:ext cx="3285714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1904" y="4193588"/>
            <a:ext cx="133333" cy="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39047" y="4298433"/>
            <a:ext cx="1476190" cy="36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05714" y="1248678"/>
            <a:ext cx="133333" cy="7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15238" y="1248678"/>
            <a:ext cx="1695238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844490"/>
            <a:ext cx="10800000" cy="95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4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4582" y="1247056"/>
            <a:ext cx="800104" cy="27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38418" y="4580089"/>
            <a:ext cx="1357752" cy="23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15768" y="5324359"/>
            <a:ext cx="1963891" cy="396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5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