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32" r:id="rId4"/>
    <p:sldId id="430" r:id="rId5"/>
    <p:sldId id="429" r:id="rId6"/>
    <p:sldId id="428" r:id="rId7"/>
    <p:sldId id="426" r:id="rId8"/>
    <p:sldId id="424" r:id="rId9"/>
    <p:sldId id="423" r:id="rId10"/>
    <p:sldId id="422" r:id="rId11"/>
    <p:sldId id="421" r:id="rId12"/>
    <p:sldId id="420" r:id="rId13"/>
    <p:sldId id="419" r:id="rId14"/>
    <p:sldId id="417" r:id="rId15"/>
    <p:sldId id="415" r:id="rId16"/>
    <p:sldId id="414" r:id="rId17"/>
    <p:sldId id="413" r:id="rId18"/>
    <p:sldId id="412" r:id="rId19"/>
    <p:sldId id="410" r:id="rId20"/>
    <p:sldId id="409" r:id="rId21"/>
    <p:sldId id="408" r:id="rId22"/>
    <p:sldId id="407" r:id="rId23"/>
    <p:sldId id="406" r:id="rId24"/>
    <p:sldId id="405" r:id="rId25"/>
    <p:sldId id="402" r:id="rId26"/>
    <p:sldId id="401" r:id="rId27"/>
    <p:sldId id="400" r:id="rId28"/>
    <p:sldId id="399" r:id="rId29"/>
    <p:sldId id="398" r:id="rId30"/>
    <p:sldId id="396" r:id="rId31"/>
    <p:sldId id="394" r:id="rId32"/>
    <p:sldId id="393" r:id="rId33"/>
    <p:sldId id="392" r:id="rId34"/>
    <p:sldId id="391" r:id="rId35"/>
    <p:sldId id="390" r:id="rId36"/>
    <p:sldId id="389" r:id="rId37"/>
    <p:sldId id="388" r:id="rId38"/>
    <p:sldId id="387" r:id="rId39"/>
    <p:sldId id="386" r:id="rId40"/>
    <p:sldId id="385" r:id="rId41"/>
    <p:sldId id="384" r:id="rId42"/>
    <p:sldId id="383" r:id="rId43"/>
    <p:sldId id="382" r:id="rId44"/>
    <p:sldId id="381" r:id="rId45"/>
    <p:sldId id="380" r:id="rId46"/>
    <p:sldId id="379" r:id="rId47"/>
    <p:sldId id="377" r:id="rId48"/>
    <p:sldId id="376" r:id="rId49"/>
    <p:sldId id="374" r:id="rId50"/>
    <p:sldId id="373" r:id="rId51"/>
    <p:sldId id="372" r:id="rId52"/>
    <p:sldId id="371" r:id="rId53"/>
    <p:sldId id="370" r:id="rId54"/>
    <p:sldId id="369" r:id="rId55"/>
    <p:sldId id="368" r:id="rId56"/>
    <p:sldId id="367" r:id="rId57"/>
    <p:sldId id="366" r:id="rId58"/>
    <p:sldId id="365" r:id="rId59"/>
    <p:sldId id="364" r:id="rId60"/>
  </p:sldIdLst>
  <p:sldSz cx="12192000" cy="6858000"/>
  <p:notesSz cx="6858000" cy="9144000"/>
  <p:custDataLst>
    <p:tags r:id="rId6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4" Type="http://schemas.openxmlformats.org/officeDocument/2006/relationships/tags" Target="tags/tag23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8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9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image" Target="../media/image33.png"/><Relationship Id="rId4" Type="http://schemas.openxmlformats.org/officeDocument/2006/relationships/tags" Target="../tags/tag11.xml"/><Relationship Id="rId3" Type="http://schemas.openxmlformats.org/officeDocument/2006/relationships/image" Target="../media/image32.png"/><Relationship Id="rId2" Type="http://schemas.openxmlformats.org/officeDocument/2006/relationships/tags" Target="../tags/tag10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tags" Target="../tags/tag13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14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58.png"/><Relationship Id="rId2" Type="http://schemas.openxmlformats.org/officeDocument/2006/relationships/tags" Target="../tags/tag15.xml"/><Relationship Id="rId1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61.png"/><Relationship Id="rId2" Type="http://schemas.openxmlformats.org/officeDocument/2006/relationships/tags" Target="../tags/tag19.xml"/><Relationship Id="rId1" Type="http://schemas.openxmlformats.org/officeDocument/2006/relationships/image" Target="../media/image6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276290"/>
            <a:ext cx="10800000" cy="258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1125049"/>
            <a:ext cx="323809" cy="267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4860697"/>
            <a:ext cx="285714" cy="276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15238" y="4860697"/>
            <a:ext cx="323809" cy="276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05714" y="4860697"/>
            <a:ext cx="238095" cy="276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20000" y="4851166"/>
            <a:ext cx="285714" cy="285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491428" y="4860697"/>
            <a:ext cx="257141" cy="276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2775"/>
            <a:ext cx="9493250" cy="115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701165"/>
            <a:ext cx="9271635" cy="506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0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52030"/>
            <a:ext cx="10800000" cy="279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82200"/>
            <a:ext cx="295238" cy="286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53359"/>
            <a:ext cx="266666" cy="286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4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02128"/>
            <a:ext cx="285714" cy="297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5" y="2204535"/>
            <a:ext cx="10800000" cy="152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9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1282" y="1169691"/>
            <a:ext cx="314476" cy="269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5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01346"/>
            <a:ext cx="285714" cy="296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7"/>
          <a:stretch>
            <a:fillRect/>
          </a:stretch>
        </p:blipFill>
        <p:spPr>
          <a:xfrm>
            <a:off x="720090" y="791845"/>
            <a:ext cx="8112215" cy="259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6425"/>
            <a:ext cx="10800000" cy="332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177142" y="3566394"/>
            <a:ext cx="257142" cy="276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139047" y="5513386"/>
            <a:ext cx="323809" cy="276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7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22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30532"/>
            <a:ext cx="285714" cy="306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1860365"/>
            <a:ext cx="10800000" cy="1879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04760"/>
            <a:ext cx="10800000" cy="1410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180949" y="4204935"/>
            <a:ext cx="266666" cy="285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24553"/>
            <a:ext cx="333333" cy="28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9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91333"/>
            <a:ext cx="285714" cy="295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63156"/>
            <a:ext cx="295238" cy="286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7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644715"/>
            <a:ext cx="10800000" cy="2631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9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6515"/>
            <a:ext cx="10800000" cy="273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1105698"/>
            <a:ext cx="323809" cy="276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053883"/>
            <a:ext cx="257142" cy="276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5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43457"/>
            <a:ext cx="285714" cy="295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34270"/>
            <a:ext cx="266666" cy="286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9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43462"/>
            <a:ext cx="333333" cy="28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4544130"/>
            <a:ext cx="333333" cy="295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2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53534"/>
            <a:ext cx="285714" cy="305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7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20000" y="1792000"/>
            <a:ext cx="266666" cy="286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20000" y="3832467"/>
            <a:ext cx="247619" cy="295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3333" y="2440813"/>
            <a:ext cx="333333" cy="286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9523" y="4472353"/>
            <a:ext cx="285714" cy="295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34285" y="4603534"/>
            <a:ext cx="295238" cy="295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8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4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0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72273"/>
            <a:ext cx="257142" cy="276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5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6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72313"/>
            <a:ext cx="266666" cy="286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1859101"/>
            <a:ext cx="295238" cy="286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2536351"/>
            <a:ext cx="333333" cy="286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6666" y="3890850"/>
            <a:ext cx="285714" cy="29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05714" y="4577638"/>
            <a:ext cx="266666" cy="286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81929"/>
            <a:ext cx="295238" cy="286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1859429"/>
            <a:ext cx="295238" cy="286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3223971"/>
            <a:ext cx="266666" cy="286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8095" y="3911013"/>
            <a:ext cx="333333" cy="286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5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72482"/>
            <a:ext cx="285714" cy="305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1859850"/>
            <a:ext cx="333333" cy="286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2537671"/>
            <a:ext cx="285714" cy="29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028765"/>
            <a:ext cx="10800000" cy="205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180949" y="3296635"/>
            <a:ext cx="266666" cy="287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133330" y="3975877"/>
            <a:ext cx="333333" cy="287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161901" y="4655119"/>
            <a:ext cx="295238" cy="287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65" y="742765"/>
            <a:ext cx="10800000" cy="3366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82860" y="1610706"/>
            <a:ext cx="904761" cy="295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68574" y="2287891"/>
            <a:ext cx="857142" cy="295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30479" y="2965076"/>
            <a:ext cx="1142857" cy="362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44980" y="3531870"/>
            <a:ext cx="1635760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4760"/>
            <a:ext cx="10800000" cy="2744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796190" y="4900520"/>
            <a:ext cx="980952" cy="362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8548571" y="4976755"/>
            <a:ext cx="647620" cy="219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4681904" y="5577104"/>
            <a:ext cx="904761" cy="295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00952" y="1172449"/>
            <a:ext cx="647619" cy="286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53333" y="1850160"/>
            <a:ext cx="761904" cy="29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77142" y="3205583"/>
            <a:ext cx="704761" cy="29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1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81904" y="2594463"/>
            <a:ext cx="571428" cy="295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77142" y="3959241"/>
            <a:ext cx="266666" cy="295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480"/>
            <a:ext cx="10800000" cy="3247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148571" y="3647223"/>
            <a:ext cx="323809" cy="276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96190" y="1839631"/>
            <a:ext cx="619047" cy="295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62857" y="3879995"/>
            <a:ext cx="647619" cy="295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20000" y="1858230"/>
            <a:ext cx="1657142" cy="295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62857" y="3252585"/>
            <a:ext cx="5885714" cy="353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39047" y="5323241"/>
            <a:ext cx="4123809" cy="353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9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58095" y="1830260"/>
            <a:ext cx="4114284" cy="362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77142" y="3213012"/>
            <a:ext cx="8828571" cy="362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3899620"/>
            <a:ext cx="2428571" cy="352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0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7619" y="1153513"/>
            <a:ext cx="4895238" cy="363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3915" y="1153160"/>
            <a:ext cx="1020826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1877425"/>
            <a:ext cx="10323809" cy="362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2601765"/>
            <a:ext cx="10352380" cy="371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3335636"/>
            <a:ext cx="10333333" cy="371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4069507"/>
            <a:ext cx="10352380" cy="362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4803378"/>
            <a:ext cx="10323809" cy="362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04" y="5537249"/>
            <a:ext cx="2447619" cy="362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2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82513"/>
            <a:ext cx="285714" cy="28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0" y="2254065"/>
            <a:ext cx="10800000" cy="131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571" y="1858173"/>
            <a:ext cx="323809" cy="266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821095"/>
            <a:ext cx="276190" cy="28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5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782917"/>
            <a:ext cx="276190" cy="286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3099465"/>
            <a:ext cx="257142" cy="276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48571" y="5064747"/>
            <a:ext cx="323809" cy="276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764001"/>
            <a:ext cx="257142" cy="276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3080823"/>
            <a:ext cx="257142" cy="276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2023-12-06T16:52:57Z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