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79" r:id="rId12"/>
    <p:sldId id="378" r:id="rId13"/>
    <p:sldId id="377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4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66825" y="3009900"/>
            <a:ext cx="96583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6666" y="1248946"/>
            <a:ext cx="371427" cy="37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852870"/>
            <a:ext cx="10800000" cy="76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0000" y="4117881"/>
            <a:ext cx="361904" cy="362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6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0952" y="3119708"/>
            <a:ext cx="352380" cy="381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2125220"/>
            <a:ext cx="352380" cy="371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5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1904" y="1334070"/>
            <a:ext cx="400000" cy="362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7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2412636"/>
            <a:ext cx="723809" cy="324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62857" y="3309455"/>
            <a:ext cx="133333" cy="6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62857" y="3404862"/>
            <a:ext cx="2209524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43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146273" y="6075688"/>
            <a:ext cx="120794" cy="60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46951" y="6067052"/>
            <a:ext cx="2424527" cy="42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0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1037" y="1073433"/>
            <a:ext cx="767512" cy="28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1641" y="1797962"/>
            <a:ext cx="1310564" cy="35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19004" y="3326716"/>
            <a:ext cx="1042658" cy="21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1037" y="3971547"/>
            <a:ext cx="854401" cy="28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96698" y="5500301"/>
            <a:ext cx="970252" cy="21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53333" y="1162781"/>
            <a:ext cx="1038095" cy="467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72380" y="2116690"/>
            <a:ext cx="1285714" cy="372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48571" y="4978415"/>
            <a:ext cx="1028572" cy="372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34285" y="3165794"/>
            <a:ext cx="2123809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86666" y="5073441"/>
            <a:ext cx="1190476" cy="381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6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2282" y="4668473"/>
            <a:ext cx="462774" cy="235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8519" y="6212056"/>
            <a:ext cx="884954" cy="389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6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67929" y="1292000"/>
            <a:ext cx="694063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97151" y="3129714"/>
            <a:ext cx="127853" cy="6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53315" y="3129714"/>
            <a:ext cx="127852" cy="6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36424" y="3221142"/>
            <a:ext cx="2429217" cy="347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25015" y="5872571"/>
            <a:ext cx="319633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5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9523" y="1248585"/>
            <a:ext cx="504761" cy="33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0476" y="1210435"/>
            <a:ext cx="1066666" cy="362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67619" y="4128885"/>
            <a:ext cx="504761" cy="324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53333" y="4081198"/>
            <a:ext cx="580952" cy="371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34285" y="5044477"/>
            <a:ext cx="133333" cy="76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24761" y="5034940"/>
            <a:ext cx="1342857" cy="467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15238" y="1306939"/>
            <a:ext cx="133333" cy="6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20000" y="1306939"/>
            <a:ext cx="2247619" cy="44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77142" y="1487194"/>
            <a:ext cx="1152380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7142" y="3452565"/>
            <a:ext cx="2190476" cy="410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3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72380" y="1162684"/>
            <a:ext cx="1533333" cy="37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62857" y="3088594"/>
            <a:ext cx="1400000" cy="44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72380" y="4995437"/>
            <a:ext cx="619047" cy="37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00952" y="5958392"/>
            <a:ext cx="980952" cy="37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48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166360" y="1333500"/>
            <a:ext cx="4538345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63858" y="3327942"/>
            <a:ext cx="963408" cy="26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594010" y="3235188"/>
            <a:ext cx="1593329" cy="36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343432" y="5210840"/>
            <a:ext cx="1315422" cy="26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70" y="540200"/>
            <a:ext cx="10800000" cy="2752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060575"/>
            <a:ext cx="6400800" cy="451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