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8" r:id="rId4"/>
    <p:sldId id="427" r:id="rId5"/>
    <p:sldId id="426" r:id="rId6"/>
    <p:sldId id="425" r:id="rId7"/>
    <p:sldId id="424" r:id="rId8"/>
    <p:sldId id="422" r:id="rId9"/>
    <p:sldId id="421" r:id="rId10"/>
    <p:sldId id="420" r:id="rId11"/>
    <p:sldId id="419" r:id="rId12"/>
    <p:sldId id="418" r:id="rId13"/>
    <p:sldId id="417" r:id="rId14"/>
    <p:sldId id="415" r:id="rId15"/>
    <p:sldId id="414" r:id="rId16"/>
    <p:sldId id="413" r:id="rId17"/>
    <p:sldId id="412" r:id="rId18"/>
    <p:sldId id="411" r:id="rId19"/>
    <p:sldId id="409" r:id="rId20"/>
    <p:sldId id="408" r:id="rId21"/>
    <p:sldId id="407" r:id="rId22"/>
    <p:sldId id="406" r:id="rId23"/>
    <p:sldId id="405" r:id="rId24"/>
    <p:sldId id="404" r:id="rId25"/>
    <p:sldId id="402" r:id="rId26"/>
    <p:sldId id="401" r:id="rId27"/>
    <p:sldId id="400" r:id="rId28"/>
    <p:sldId id="399" r:id="rId29"/>
    <p:sldId id="398" r:id="rId30"/>
    <p:sldId id="397" r:id="rId31"/>
    <p:sldId id="396" r:id="rId32"/>
    <p:sldId id="394" r:id="rId33"/>
    <p:sldId id="393" r:id="rId34"/>
    <p:sldId id="392" r:id="rId35"/>
    <p:sldId id="390" r:id="rId36"/>
    <p:sldId id="389" r:id="rId37"/>
    <p:sldId id="388" r:id="rId38"/>
    <p:sldId id="387" r:id="rId39"/>
    <p:sldId id="385" r:id="rId40"/>
    <p:sldId id="384" r:id="rId41"/>
    <p:sldId id="383" r:id="rId42"/>
    <p:sldId id="382" r:id="rId43"/>
    <p:sldId id="381" r:id="rId44"/>
    <p:sldId id="380" r:id="rId45"/>
    <p:sldId id="379" r:id="rId46"/>
    <p:sldId id="378" r:id="rId47"/>
    <p:sldId id="377" r:id="rId48"/>
    <p:sldId id="376" r:id="rId49"/>
    <p:sldId id="375" r:id="rId50"/>
    <p:sldId id="374" r:id="rId51"/>
    <p:sldId id="373" r:id="rId52"/>
    <p:sldId id="371" r:id="rId53"/>
    <p:sldId id="370" r:id="rId54"/>
    <p:sldId id="369" r:id="rId55"/>
    <p:sldId id="368" r:id="rId56"/>
    <p:sldId id="367" r:id="rId57"/>
    <p:sldId id="365" r:id="rId58"/>
    <p:sldId id="364" r:id="rId59"/>
  </p:sldIdLst>
  <p:sldSz cx="12192000" cy="6858000"/>
  <p:notesSz cx="6858000" cy="9144000"/>
  <p:custDataLst>
    <p:tags r:id="rId6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9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4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6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7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8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46.png"/><Relationship Id="rId2" Type="http://schemas.openxmlformats.org/officeDocument/2006/relationships/tags" Target="../tags/tag9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60.png"/><Relationship Id="rId2" Type="http://schemas.openxmlformats.org/officeDocument/2006/relationships/tags" Target="../tags/tag12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tags" Target="../tags/tag18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76290"/>
            <a:ext cx="10800000" cy="2726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735172"/>
            <a:ext cx="323809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2956248"/>
            <a:ext cx="266666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4778322"/>
            <a:ext cx="295238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4713209"/>
            <a:ext cx="247619" cy="28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39047" y="4713209"/>
            <a:ext cx="285714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67619" y="4713209"/>
            <a:ext cx="333333" cy="28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333" y="4713209"/>
            <a:ext cx="295238" cy="28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0000" y="4713209"/>
            <a:ext cx="266666" cy="28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35" y="566870"/>
            <a:ext cx="10800000" cy="293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35" y="3500570"/>
            <a:ext cx="10800000" cy="324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05545"/>
            <a:ext cx="295238" cy="29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43944"/>
            <a:ext cx="333333" cy="286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33949"/>
            <a:ext cx="285714" cy="29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225" y="4076515"/>
            <a:ext cx="10800000" cy="124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43807"/>
            <a:ext cx="285714" cy="295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567576"/>
            <a:ext cx="266666" cy="286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92260" y="1124585"/>
            <a:ext cx="2037080" cy="216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24570"/>
            <a:ext cx="333333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755465"/>
            <a:ext cx="10800000" cy="297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314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53250"/>
            <a:ext cx="333333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282199"/>
            <a:ext cx="266666" cy="28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48313"/>
            <a:ext cx="285714" cy="29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917991"/>
            <a:ext cx="285714" cy="29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24590"/>
            <a:ext cx="295238" cy="28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76961"/>
            <a:ext cx="285714" cy="29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443355"/>
            <a:ext cx="333333" cy="28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107295" cy="341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917950"/>
            <a:ext cx="10107295" cy="294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43747"/>
            <a:ext cx="295238" cy="28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1060" y="1130532"/>
            <a:ext cx="263914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54527"/>
            <a:ext cx="266666" cy="28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1700345"/>
            <a:ext cx="10800000" cy="122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77002"/>
            <a:ext cx="333333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861"/>
            <a:ext cx="266666" cy="2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125073"/>
            <a:ext cx="333333" cy="2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65"/>
            <a:ext cx="10800000" cy="315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0952" y="908184"/>
            <a:ext cx="295238" cy="30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2158575"/>
            <a:ext cx="266666" cy="286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304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500952" y="3840391"/>
            <a:ext cx="247619" cy="285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415238" y="5708740"/>
            <a:ext cx="295238" cy="285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14947"/>
            <a:ext cx="266666" cy="28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459294"/>
            <a:ext cx="285714" cy="30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43761"/>
            <a:ext cx="285714" cy="29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93800"/>
            <a:ext cx="266666" cy="28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3643840"/>
            <a:ext cx="333333" cy="28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1246"/>
            <a:ext cx="295238" cy="286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22121"/>
            <a:ext cx="295238" cy="286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073424"/>
            <a:ext cx="266666" cy="286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3694299"/>
            <a:ext cx="333333" cy="286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77002"/>
            <a:ext cx="295238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687925"/>
            <a:ext cx="295238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28862"/>
            <a:ext cx="266666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4150707"/>
            <a:ext cx="285714" cy="29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95869"/>
            <a:ext cx="285714" cy="29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334561"/>
            <a:ext cx="333333" cy="28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44379"/>
            <a:ext cx="266666" cy="29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563725"/>
            <a:ext cx="295238" cy="28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2857" y="1219625"/>
            <a:ext cx="2323809" cy="2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190" y="2379980"/>
            <a:ext cx="121920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00952" y="2467274"/>
            <a:ext cx="2019046" cy="361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58095" y="4972098"/>
            <a:ext cx="1180952" cy="361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24761" y="4972098"/>
            <a:ext cx="1323809" cy="2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0000" y="1134076"/>
            <a:ext cx="904761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3012253"/>
            <a:ext cx="904761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96190" y="4261193"/>
            <a:ext cx="1457142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24761" y="4890430"/>
            <a:ext cx="1095238" cy="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20000" y="6139370"/>
            <a:ext cx="857142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3497531"/>
            <a:ext cx="295238" cy="29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95325"/>
            <a:ext cx="9727565" cy="161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205355"/>
            <a:ext cx="9727565" cy="46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081135" y="2277110"/>
            <a:ext cx="494030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159635" y="3501390"/>
            <a:ext cx="566420" cy="25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4295775" y="3933190"/>
            <a:ext cx="94869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7464425" y="4698365"/>
            <a:ext cx="134937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151630" y="5842000"/>
            <a:ext cx="42037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4516760"/>
            <a:ext cx="7257142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6666" y="2469755"/>
            <a:ext cx="2504761" cy="362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2546074"/>
            <a:ext cx="866666" cy="219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81904" y="2469755"/>
            <a:ext cx="4514285" cy="362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8571" y="3204323"/>
            <a:ext cx="2295238" cy="2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58095" y="4454042"/>
            <a:ext cx="1057142" cy="295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39047" y="5121831"/>
            <a:ext cx="2352380" cy="352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2440486"/>
            <a:ext cx="6009523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1143503"/>
            <a:ext cx="7542856" cy="35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331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1896811"/>
            <a:ext cx="9476190" cy="37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602338"/>
            <a:ext cx="10323809" cy="362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07865"/>
            <a:ext cx="1428571" cy="28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715" y="3994150"/>
            <a:ext cx="960882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699635"/>
            <a:ext cx="1021715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395842"/>
            <a:ext cx="10352380" cy="362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2" grpId="0" bldLvl="0" animBg="1"/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3310"/>
            <a:ext cx="1030287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830070"/>
            <a:ext cx="1044067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2535952"/>
            <a:ext cx="5200000" cy="35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539047" y="3232101"/>
            <a:ext cx="9466666" cy="362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3928251"/>
            <a:ext cx="4676190" cy="362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15408"/>
            <a:ext cx="333333" cy="286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1401895"/>
            <a:ext cx="10800000" cy="2554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00591"/>
            <a:ext cx="323809" cy="28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4238747"/>
            <a:ext cx="323809" cy="28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20804"/>
            <a:ext cx="295238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651933"/>
            <a:ext cx="323809" cy="2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2071"/>
            <a:ext cx="285714" cy="29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2023-12-07T01:57:42Z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