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24" r:id="rId4"/>
    <p:sldId id="422" r:id="rId5"/>
    <p:sldId id="421" r:id="rId6"/>
    <p:sldId id="419" r:id="rId7"/>
    <p:sldId id="418" r:id="rId8"/>
    <p:sldId id="417" r:id="rId9"/>
    <p:sldId id="416" r:id="rId10"/>
    <p:sldId id="415" r:id="rId11"/>
    <p:sldId id="414" r:id="rId12"/>
    <p:sldId id="413" r:id="rId13"/>
    <p:sldId id="411" r:id="rId14"/>
    <p:sldId id="410" r:id="rId15"/>
    <p:sldId id="409" r:id="rId16"/>
    <p:sldId id="408" r:id="rId17"/>
    <p:sldId id="407" r:id="rId18"/>
    <p:sldId id="406" r:id="rId19"/>
    <p:sldId id="405" r:id="rId20"/>
    <p:sldId id="404" r:id="rId21"/>
    <p:sldId id="403" r:id="rId22"/>
    <p:sldId id="401" r:id="rId23"/>
    <p:sldId id="399" r:id="rId24"/>
    <p:sldId id="398" r:id="rId25"/>
    <p:sldId id="397" r:id="rId26"/>
    <p:sldId id="396" r:id="rId27"/>
    <p:sldId id="395" r:id="rId28"/>
    <p:sldId id="394" r:id="rId29"/>
    <p:sldId id="393" r:id="rId30"/>
    <p:sldId id="392" r:id="rId31"/>
    <p:sldId id="391" r:id="rId32"/>
    <p:sldId id="390" r:id="rId33"/>
    <p:sldId id="389" r:id="rId34"/>
    <p:sldId id="387" r:id="rId35"/>
    <p:sldId id="386" r:id="rId36"/>
    <p:sldId id="385" r:id="rId37"/>
    <p:sldId id="384" r:id="rId38"/>
    <p:sldId id="383" r:id="rId39"/>
    <p:sldId id="382" r:id="rId40"/>
    <p:sldId id="381" r:id="rId41"/>
    <p:sldId id="380" r:id="rId42"/>
    <p:sldId id="379" r:id="rId43"/>
    <p:sldId id="378" r:id="rId44"/>
    <p:sldId id="377" r:id="rId45"/>
    <p:sldId id="376" r:id="rId46"/>
    <p:sldId id="375" r:id="rId47"/>
    <p:sldId id="374" r:id="rId48"/>
    <p:sldId id="373" r:id="rId49"/>
    <p:sldId id="372" r:id="rId50"/>
    <p:sldId id="371" r:id="rId51"/>
    <p:sldId id="370" r:id="rId52"/>
    <p:sldId id="369" r:id="rId53"/>
    <p:sldId id="368" r:id="rId54"/>
    <p:sldId id="367" r:id="rId55"/>
    <p:sldId id="366" r:id="rId56"/>
    <p:sldId id="365" r:id="rId57"/>
    <p:sldId id="364" r:id="rId58"/>
  </p:sldIdLst>
  <p:sldSz cx="12192000" cy="6858000"/>
  <p:notesSz cx="6858000" cy="9144000"/>
  <p:custDataLst>
    <p:tags r:id="rId6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2" Type="http://schemas.openxmlformats.org/officeDocument/2006/relationships/tags" Target="tags/tag12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4.xml"/><Relationship Id="rId59" Type="http://schemas.openxmlformats.org/officeDocument/2006/relationships/presProps" Target="presProps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7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8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9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image" Target="../media/image40.png"/><Relationship Id="rId2" Type="http://schemas.openxmlformats.org/officeDocument/2006/relationships/tags" Target="../tags/tag10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4535"/>
            <a:ext cx="10800000" cy="2667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1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476" y="4860269"/>
            <a:ext cx="295238" cy="304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48571" y="4869799"/>
            <a:ext cx="333333" cy="285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34285" y="4869799"/>
            <a:ext cx="247619" cy="285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53333" y="4869799"/>
            <a:ext cx="295238" cy="285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20000" y="4869799"/>
            <a:ext cx="266666" cy="285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7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852870"/>
            <a:ext cx="10800000" cy="3153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1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4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6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2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72279"/>
            <a:ext cx="266666" cy="286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3251374"/>
            <a:ext cx="295238" cy="286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2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114874"/>
            <a:ext cx="333333" cy="285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1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257837"/>
            <a:ext cx="285714" cy="295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3906597"/>
            <a:ext cx="295238" cy="285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8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7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54"/>
          <a:stretch>
            <a:fillRect/>
          </a:stretch>
        </p:blipFill>
        <p:spPr>
          <a:xfrm>
            <a:off x="720090" y="540385"/>
            <a:ext cx="8472260" cy="2632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24625"/>
            <a:ext cx="10800000" cy="3959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158095" y="3105908"/>
            <a:ext cx="333333" cy="286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205714" y="5071398"/>
            <a:ext cx="266666" cy="286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7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49870"/>
            <a:ext cx="10800000" cy="267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5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077198"/>
            <a:ext cx="333333" cy="286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460" y="2741110"/>
            <a:ext cx="10800000" cy="1375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0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72184"/>
            <a:ext cx="295238" cy="285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6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219794"/>
            <a:ext cx="266666" cy="285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7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53073"/>
            <a:ext cx="285714" cy="304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1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105592"/>
            <a:ext cx="333333" cy="295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1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7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4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7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219907"/>
            <a:ext cx="333333" cy="286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79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2258" y="1123081"/>
            <a:ext cx="283015" cy="292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1126" y="3729245"/>
            <a:ext cx="264147" cy="283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3956" y="5674426"/>
            <a:ext cx="330184" cy="283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5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81621"/>
            <a:ext cx="285714" cy="295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8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53187"/>
            <a:ext cx="285714" cy="305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7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238808"/>
            <a:ext cx="266666" cy="285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4293050"/>
            <a:ext cx="10800000" cy="2086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277475" y="4578871"/>
            <a:ext cx="333333" cy="285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8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6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10476" y="1753804"/>
            <a:ext cx="295238" cy="286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29523" y="5062174"/>
            <a:ext cx="333333" cy="286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4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00952" y="3843501"/>
            <a:ext cx="266666" cy="286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4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58095" y="1762876"/>
            <a:ext cx="295238" cy="295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29523" y="5078840"/>
            <a:ext cx="247619" cy="285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0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9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345"/>
            <a:ext cx="10800000" cy="1991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492825"/>
            <a:ext cx="10800000" cy="3965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262863" y="3369817"/>
            <a:ext cx="266666" cy="285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243815" y="4675774"/>
            <a:ext cx="295238" cy="295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1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9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1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133978"/>
            <a:ext cx="333333" cy="285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1791422"/>
            <a:ext cx="295238" cy="285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5714" y="2448866"/>
            <a:ext cx="266666" cy="285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58095" y="3115838"/>
            <a:ext cx="333333" cy="285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86666" y="4430726"/>
            <a:ext cx="285714" cy="295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86666" y="5097698"/>
            <a:ext cx="285714" cy="295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9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43523"/>
            <a:ext cx="266666" cy="285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1810561"/>
            <a:ext cx="295238" cy="285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86666" y="2458540"/>
            <a:ext cx="285714" cy="304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58095" y="3135106"/>
            <a:ext cx="333333" cy="285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05714" y="4450122"/>
            <a:ext cx="266666" cy="285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86666" y="5107630"/>
            <a:ext cx="295238" cy="295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2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91074"/>
            <a:ext cx="285714" cy="295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1857821"/>
            <a:ext cx="285714" cy="295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8095" y="3210366"/>
            <a:ext cx="333333" cy="285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2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9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91428" y="1859088"/>
            <a:ext cx="1104761" cy="286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24761" y="2612637"/>
            <a:ext cx="1466667" cy="219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05714" y="3900347"/>
            <a:ext cx="1009523" cy="295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9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34285" y="1115111"/>
            <a:ext cx="571428" cy="295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96190" y="1802046"/>
            <a:ext cx="1790476" cy="286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48571" y="3843769"/>
            <a:ext cx="952380" cy="295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38880" y="4386580"/>
            <a:ext cx="1476375" cy="497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6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29523" y="1096149"/>
            <a:ext cx="942857" cy="353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05714" y="1812395"/>
            <a:ext cx="1123809" cy="257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14495" y="3068955"/>
            <a:ext cx="1076960" cy="42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4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48571" y="3280111"/>
            <a:ext cx="819047" cy="295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43809" y="4643996"/>
            <a:ext cx="1095238" cy="295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48571" y="5321169"/>
            <a:ext cx="895237" cy="295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9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791350"/>
            <a:ext cx="295238" cy="295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5238" y="3087067"/>
            <a:ext cx="266666" cy="285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0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91428" y="1096259"/>
            <a:ext cx="971428" cy="286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24761" y="1851377"/>
            <a:ext cx="1238095" cy="277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4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91428" y="3270574"/>
            <a:ext cx="1019047" cy="286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72380" y="3346875"/>
            <a:ext cx="600000" cy="209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24761" y="3346875"/>
            <a:ext cx="714285" cy="276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20000" y="3270574"/>
            <a:ext cx="1076190" cy="352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77142" y="3947747"/>
            <a:ext cx="2047619" cy="362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196190" y="5311631"/>
            <a:ext cx="6142857" cy="362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91428" y="1143576"/>
            <a:ext cx="2914285" cy="285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1820348"/>
            <a:ext cx="809523" cy="285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96190" y="5223273"/>
            <a:ext cx="1019047" cy="295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96190" y="5909578"/>
            <a:ext cx="2142857" cy="285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7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34285" y="4566346"/>
            <a:ext cx="4076190" cy="35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1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764013"/>
            <a:ext cx="10352380" cy="362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460603"/>
            <a:ext cx="10333333" cy="353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147651"/>
            <a:ext cx="10352380" cy="362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3844290"/>
            <a:ext cx="10399395" cy="401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5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29581"/>
            <a:ext cx="9361904" cy="362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926005"/>
            <a:ext cx="10323809" cy="362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622428"/>
            <a:ext cx="7609523" cy="352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358095" y="2622428"/>
            <a:ext cx="2657143" cy="352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318852"/>
            <a:ext cx="3714285" cy="352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9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887956"/>
            <a:ext cx="333333" cy="286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3815282"/>
            <a:ext cx="295238" cy="305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0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53542"/>
            <a:ext cx="266666" cy="286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829751"/>
            <a:ext cx="266666" cy="295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5238" y="3773988"/>
            <a:ext cx="266666" cy="295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7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182169"/>
            <a:ext cx="333333" cy="286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2023-12-07T02:05:19Z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