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9" r:id="rId5"/>
    <p:sldId id="388" r:id="rId6"/>
    <p:sldId id="387" r:id="rId7"/>
    <p:sldId id="386" r:id="rId8"/>
    <p:sldId id="385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6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5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image" Target="../media/image11.png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85875" y="2985770"/>
            <a:ext cx="962025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8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3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8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7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523" y="1172353"/>
            <a:ext cx="352380" cy="38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2813342"/>
            <a:ext cx="361904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0952" y="4444791"/>
            <a:ext cx="409523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5486" y="1192559"/>
            <a:ext cx="355974" cy="322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2437" y="2643163"/>
            <a:ext cx="313596" cy="33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9389" y="4093767"/>
            <a:ext cx="288170" cy="322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0913" y="5544371"/>
            <a:ext cx="322072" cy="33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93"/>
          <a:stretch>
            <a:fillRect/>
          </a:stretch>
        </p:blipFill>
        <p:spPr>
          <a:xfrm>
            <a:off x="720090" y="972185"/>
            <a:ext cx="10316845" cy="540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458" y="1254085"/>
            <a:ext cx="309326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84066" y="2810104"/>
            <a:ext cx="382109" cy="35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2262" y="4357023"/>
            <a:ext cx="336620" cy="363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4968" y="5148682"/>
            <a:ext cx="391207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8338" y="963246"/>
            <a:ext cx="332259" cy="315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7082" y="2442638"/>
            <a:ext cx="297284" cy="332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8338" y="3930784"/>
            <a:ext cx="332259" cy="341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9595" y="5427683"/>
            <a:ext cx="323516" cy="35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5804985"/>
            <a:ext cx="10800000" cy="88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7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7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805714" y="6090223"/>
            <a:ext cx="2266666" cy="457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2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9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4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6666" y="2086300"/>
            <a:ext cx="352380" cy="390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4761" y="2135178"/>
            <a:ext cx="361904" cy="381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6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3809" y="1955637"/>
            <a:ext cx="323809" cy="37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5238" y="2107008"/>
            <a:ext cx="409523" cy="371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8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62857" y="1172198"/>
            <a:ext cx="1085714" cy="371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00952" y="2850053"/>
            <a:ext cx="133333" cy="66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00952" y="2850053"/>
            <a:ext cx="2866666" cy="371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96190" y="4518375"/>
            <a:ext cx="133333" cy="76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67619" y="4518375"/>
            <a:ext cx="1761904" cy="457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6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23381" y="1244052"/>
            <a:ext cx="131189" cy="75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92608" y="1347244"/>
            <a:ext cx="2173994" cy="262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30229" y="2885745"/>
            <a:ext cx="1836650" cy="375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45061" y="6178514"/>
            <a:ext cx="983920" cy="35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3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24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5537" y="1819792"/>
            <a:ext cx="1420842" cy="398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53220" y="2551430"/>
            <a:ext cx="402590" cy="41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12190" y="3126740"/>
            <a:ext cx="2931795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128727" y="4088883"/>
            <a:ext cx="481924" cy="241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17955" y="4589780"/>
            <a:ext cx="3653790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503521" y="5460311"/>
            <a:ext cx="1936001" cy="32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1" grpId="0" animBg="1"/>
      <p:bldP spid="12" grpId="0" bldLvl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16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954645" y="1193165"/>
            <a:ext cx="2051050" cy="365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1700345"/>
            <a:ext cx="10800000" cy="950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650940"/>
            <a:ext cx="10800000" cy="1600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3180949" y="3632067"/>
            <a:ext cx="1809523" cy="37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4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1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2023-12-07T04:01:37Z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