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145" y="2952750"/>
            <a:ext cx="63150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220139"/>
            <a:ext cx="1552380" cy="39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117260"/>
            <a:ext cx="2895238" cy="372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3809" y="2107716"/>
            <a:ext cx="3828571" cy="38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3854239"/>
            <a:ext cx="1580952" cy="38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1305760"/>
            <a:ext cx="133333" cy="66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1305760"/>
            <a:ext cx="1476190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6666" y="1305760"/>
            <a:ext cx="1504761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428" y="3050853"/>
            <a:ext cx="1866666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8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1267366"/>
            <a:ext cx="361905" cy="36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2126416"/>
            <a:ext cx="323809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2030217"/>
            <a:ext cx="361904" cy="36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32939" y="3704584"/>
            <a:ext cx="963098" cy="24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7174" y="4351775"/>
            <a:ext cx="934349" cy="25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03600" y="5546725"/>
            <a:ext cx="211709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173374"/>
            <a:ext cx="419047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135011"/>
            <a:ext cx="323809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6696" y="3347335"/>
            <a:ext cx="348729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15873" y="6208363"/>
            <a:ext cx="636810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3003570"/>
            <a:ext cx="1780951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7622" y="3636549"/>
            <a:ext cx="922112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1150" y="6116427"/>
            <a:ext cx="957240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1238756"/>
            <a:ext cx="1838095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62857" y="3830101"/>
            <a:ext cx="2285714" cy="3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81904" y="4706586"/>
            <a:ext cx="1628571" cy="44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4761" y="1963121"/>
            <a:ext cx="1685714" cy="37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01130" y="2748915"/>
            <a:ext cx="197358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24990" y="5460365"/>
            <a:ext cx="132334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060" y="1263184"/>
            <a:ext cx="127369" cy="6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42089" y="1263184"/>
            <a:ext cx="2074309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98051" y="3783753"/>
            <a:ext cx="2238071" cy="30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4567" y="5485364"/>
            <a:ext cx="1273699" cy="25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8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2399" y="1281202"/>
            <a:ext cx="688405" cy="25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1447" y="1192858"/>
            <a:ext cx="1315031" cy="4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71818" y="1184024"/>
            <a:ext cx="485414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8888" y="2906723"/>
            <a:ext cx="573671" cy="25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6725" y="2818380"/>
            <a:ext cx="1288554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84994" y="6104760"/>
            <a:ext cx="476588" cy="30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11619" y="6157766"/>
            <a:ext cx="979654" cy="25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4285" y="2000836"/>
            <a:ext cx="1419047" cy="3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4285" y="2924884"/>
            <a:ext cx="504761" cy="33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9523" y="2877253"/>
            <a:ext cx="1923809" cy="46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