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95650" y="3004820"/>
            <a:ext cx="560070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89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228090"/>
            <a:ext cx="9295765" cy="477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3131820"/>
            <a:ext cx="10375900" cy="454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81990" y="4088765"/>
            <a:ext cx="10376535" cy="454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681990" y="5045710"/>
            <a:ext cx="10321290" cy="466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682155" y="6097263"/>
            <a:ext cx="1863849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919605" y="2060575"/>
            <a:ext cx="9138285" cy="57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24" grpId="0" bldLvl="0" animBg="1"/>
      <p:bldP spid="32" grpId="0" bldLvl="0" animBg="1"/>
      <p:bldP spid="40" grpId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0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853565" y="1191260"/>
            <a:ext cx="9129395" cy="47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16585" y="2164080"/>
            <a:ext cx="10551160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81904" y="3117311"/>
            <a:ext cx="1142857" cy="381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2015490" y="3117215"/>
            <a:ext cx="8993505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622935" y="3872230"/>
            <a:ext cx="2728595" cy="648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1796415" y="5043170"/>
            <a:ext cx="9371330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681990" y="6006465"/>
            <a:ext cx="3542030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22" grpId="0" animBg="1"/>
      <p:bldP spid="23" grpId="0" bldLvl="0" animBg="1"/>
      <p:bldP spid="30" grpId="0" bldLvl="0" animBg="1"/>
      <p:bldP spid="32" grpId="0" bldLvl="0" animBg="1"/>
      <p:bldP spid="3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7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12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85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54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00320" y="3572510"/>
            <a:ext cx="4505325" cy="501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492852" y="4570936"/>
            <a:ext cx="1063210" cy="323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717415" y="4485640"/>
            <a:ext cx="2621915" cy="400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420235" y="5302885"/>
            <a:ext cx="4259580" cy="408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952159" y="6170463"/>
            <a:ext cx="425284" cy="289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521835" y="6127750"/>
            <a:ext cx="3095625" cy="370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  <p:bldP spid="11" grpId="0" bldLvl="0" animBg="1"/>
      <p:bldP spid="14" grpId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8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0905"/>
            <a:ext cx="10800000" cy="1739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291590" y="3789045"/>
            <a:ext cx="9257030" cy="538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auto">
          <a:xfrm>
            <a:off x="675640" y="4806950"/>
            <a:ext cx="7125970" cy="476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6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05965" y="3277870"/>
            <a:ext cx="9269730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72540" y="4240530"/>
            <a:ext cx="9842500" cy="480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272540" y="4945380"/>
            <a:ext cx="7550785" cy="714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3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834515" y="2203450"/>
            <a:ext cx="9210675" cy="490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173480" y="3177540"/>
            <a:ext cx="5742305" cy="466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467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522095" y="3329940"/>
            <a:ext cx="6863080" cy="347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91616" y="4054416"/>
            <a:ext cx="645724" cy="276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457960" y="3988435"/>
            <a:ext cx="6958965" cy="401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91616" y="4842776"/>
            <a:ext cx="674107" cy="205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607185" y="4682490"/>
            <a:ext cx="6777990" cy="460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691515" y="5488940"/>
            <a:ext cx="7736840" cy="354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691616" y="6199324"/>
            <a:ext cx="156109" cy="56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691515" y="6199505"/>
            <a:ext cx="7694295" cy="341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animBg="1"/>
      <p:bldP spid="15" grpId="0" bldLvl="0" animBg="1"/>
      <p:bldP spid="20" grpId="0" animBg="1"/>
      <p:bldP spid="21" grpId="0" bldLvl="0" animBg="1"/>
      <p:bldP spid="30" grpId="0" bldLvl="0" animBg="1"/>
      <p:bldP spid="34" grpId="0" animBg="1"/>
      <p:bldP spid="3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2023-12-07T03:41:45Z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