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6"/>
        <p:guide pos="38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4845" y="3009900"/>
            <a:ext cx="57816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62685"/>
            <a:ext cx="1041209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098040"/>
            <a:ext cx="678815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023870"/>
            <a:ext cx="973074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7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8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6195" y="3539490"/>
            <a:ext cx="192722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73245" y="4458335"/>
            <a:ext cx="431990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64735" y="5298440"/>
            <a:ext cx="4240530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39137" y="6112736"/>
            <a:ext cx="2661335" cy="3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710"/>
            <a:ext cx="10800000" cy="89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12055"/>
            <a:ext cx="10800000" cy="85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16880"/>
            <a:ext cx="10800000" cy="476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671320" y="3150235"/>
            <a:ext cx="934212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185545" y="4054475"/>
            <a:ext cx="6384925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1560195" y="5943600"/>
            <a:ext cx="795147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80845" y="2129790"/>
            <a:ext cx="946467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2540" y="3095625"/>
            <a:ext cx="974598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834515" y="4940300"/>
            <a:ext cx="933894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301115" y="5767705"/>
            <a:ext cx="389890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8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932305" y="4027805"/>
            <a:ext cx="6880860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02615" y="4761865"/>
            <a:ext cx="8310880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02615" y="5476240"/>
            <a:ext cx="8311515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6208395"/>
            <a:ext cx="8311515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2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235075"/>
            <a:ext cx="1045210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3"/>
            </p:custDataLst>
          </p:nvPr>
        </p:nvSpPr>
        <p:spPr bwMode="auto">
          <a:xfrm>
            <a:off x="551180" y="2162175"/>
            <a:ext cx="1045210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4"/>
            </p:custDataLst>
          </p:nvPr>
        </p:nvSpPr>
        <p:spPr bwMode="auto">
          <a:xfrm>
            <a:off x="606425" y="3086100"/>
            <a:ext cx="1045210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5"/>
            </p:custDataLst>
          </p:nvPr>
        </p:nvSpPr>
        <p:spPr bwMode="auto">
          <a:xfrm>
            <a:off x="678180" y="4013200"/>
            <a:ext cx="1045210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6"/>
            </p:custDataLst>
          </p:nvPr>
        </p:nvSpPr>
        <p:spPr bwMode="auto">
          <a:xfrm>
            <a:off x="720090" y="4966335"/>
            <a:ext cx="1045210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7"/>
            </p:custDataLst>
          </p:nvPr>
        </p:nvSpPr>
        <p:spPr bwMode="auto">
          <a:xfrm>
            <a:off x="791845" y="5893435"/>
            <a:ext cx="1045210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