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6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9925" y="2867025"/>
            <a:ext cx="577215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3809" y="1982287"/>
            <a:ext cx="400000" cy="36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0000" y="1994056"/>
            <a:ext cx="361904" cy="362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0000" y="2011929"/>
            <a:ext cx="323809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2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7018" y="2575388"/>
            <a:ext cx="1681392" cy="33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93300" y="3324798"/>
            <a:ext cx="1960172" cy="41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89877" y="4806190"/>
            <a:ext cx="1010578" cy="41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6918" y="1079091"/>
            <a:ext cx="1070498" cy="37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17066" y="1759888"/>
            <a:ext cx="932862" cy="26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06546" y="3022039"/>
            <a:ext cx="451138" cy="305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93639" y="4964988"/>
            <a:ext cx="1238718" cy="313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6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53616" y="1184703"/>
            <a:ext cx="1164232" cy="331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33071" y="4068957"/>
            <a:ext cx="118972" cy="5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69631" y="4154038"/>
            <a:ext cx="586365" cy="2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95904" y="5506830"/>
            <a:ext cx="1623127" cy="416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6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95385" y="3364878"/>
            <a:ext cx="759967" cy="341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95385" y="4826243"/>
            <a:ext cx="785584" cy="333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17203" y="6270516"/>
            <a:ext cx="119545" cy="68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17203" y="6313246"/>
            <a:ext cx="828278" cy="29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1053015"/>
            <a:ext cx="10728960" cy="567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81975" y="4524631"/>
            <a:ext cx="501441" cy="33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72380" y="2839055"/>
            <a:ext cx="552380" cy="276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6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220075" y="1325245"/>
            <a:ext cx="120904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63339" y="1998852"/>
            <a:ext cx="112301" cy="64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9206" y="2030941"/>
            <a:ext cx="1508049" cy="280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96048" y="2696791"/>
            <a:ext cx="1275425" cy="31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92222" y="4108713"/>
            <a:ext cx="112301" cy="56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00243" y="4108713"/>
            <a:ext cx="2173837" cy="38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31876" y="5512612"/>
            <a:ext cx="962584" cy="31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786978" y="5512612"/>
            <a:ext cx="922477" cy="31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869886" y="5552724"/>
            <a:ext cx="433162" cy="272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85249" y="6218573"/>
            <a:ext cx="922477" cy="31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9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7891" y="1166978"/>
            <a:ext cx="1380611" cy="31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9655" y="1248220"/>
            <a:ext cx="1096368" cy="30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61405" y="2588895"/>
            <a:ext cx="2159635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99409" y="4051040"/>
            <a:ext cx="665942" cy="34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036560" y="3921125"/>
            <a:ext cx="918210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261949" y="6155187"/>
            <a:ext cx="1697340" cy="31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089229" y="6244552"/>
            <a:ext cx="1112610" cy="30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1" grpId="0" animBg="1"/>
      <p:bldP spid="12" grpId="0" bldLvl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43809" y="1133967"/>
            <a:ext cx="1085714" cy="37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00952" y="1133967"/>
            <a:ext cx="1447619" cy="37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01190" y="3545840"/>
            <a:ext cx="354266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91428" y="2097795"/>
            <a:ext cx="1066666" cy="27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490410"/>
            <a:ext cx="10800000" cy="77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428568" y="3673024"/>
            <a:ext cx="133333" cy="67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9171425" y="3769137"/>
            <a:ext cx="1200000" cy="269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950" y="4147000"/>
            <a:ext cx="10800000" cy="1028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77142" y="1153131"/>
            <a:ext cx="2142857" cy="381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24761" y="3660370"/>
            <a:ext cx="1323809" cy="37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72380" y="4594626"/>
            <a:ext cx="990476" cy="276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7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8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