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4" r:id="rId4"/>
    <p:sldId id="423" r:id="rId5"/>
    <p:sldId id="422" r:id="rId6"/>
    <p:sldId id="421" r:id="rId7"/>
    <p:sldId id="420" r:id="rId8"/>
    <p:sldId id="419" r:id="rId9"/>
    <p:sldId id="418" r:id="rId10"/>
    <p:sldId id="417" r:id="rId11"/>
    <p:sldId id="416" r:id="rId12"/>
    <p:sldId id="415" r:id="rId13"/>
    <p:sldId id="413" r:id="rId14"/>
    <p:sldId id="411" r:id="rId15"/>
    <p:sldId id="410" r:id="rId16"/>
    <p:sldId id="409" r:id="rId17"/>
    <p:sldId id="408" r:id="rId18"/>
    <p:sldId id="407" r:id="rId19"/>
    <p:sldId id="404" r:id="rId20"/>
    <p:sldId id="403" r:id="rId21"/>
    <p:sldId id="402" r:id="rId22"/>
    <p:sldId id="401" r:id="rId23"/>
    <p:sldId id="400" r:id="rId24"/>
    <p:sldId id="399" r:id="rId25"/>
    <p:sldId id="398" r:id="rId26"/>
    <p:sldId id="397" r:id="rId27"/>
    <p:sldId id="396" r:id="rId28"/>
    <p:sldId id="395" r:id="rId29"/>
    <p:sldId id="394" r:id="rId30"/>
    <p:sldId id="393" r:id="rId31"/>
    <p:sldId id="392" r:id="rId32"/>
    <p:sldId id="391" r:id="rId33"/>
    <p:sldId id="390" r:id="rId34"/>
    <p:sldId id="389" r:id="rId35"/>
    <p:sldId id="388" r:id="rId36"/>
    <p:sldId id="387" r:id="rId37"/>
    <p:sldId id="386" r:id="rId38"/>
    <p:sldId id="385" r:id="rId39"/>
    <p:sldId id="384" r:id="rId40"/>
    <p:sldId id="383" r:id="rId41"/>
    <p:sldId id="381" r:id="rId42"/>
    <p:sldId id="380" r:id="rId43"/>
    <p:sldId id="379" r:id="rId44"/>
    <p:sldId id="378" r:id="rId45"/>
    <p:sldId id="377" r:id="rId46"/>
    <p:sldId id="376" r:id="rId47"/>
    <p:sldId id="375" r:id="rId48"/>
    <p:sldId id="374" r:id="rId49"/>
    <p:sldId id="373" r:id="rId50"/>
    <p:sldId id="372" r:id="rId51"/>
    <p:sldId id="371" r:id="rId52"/>
    <p:sldId id="370" r:id="rId53"/>
    <p:sldId id="369" r:id="rId54"/>
    <p:sldId id="368" r:id="rId55"/>
    <p:sldId id="367" r:id="rId56"/>
    <p:sldId id="366" r:id="rId57"/>
    <p:sldId id="365" r:id="rId58"/>
    <p:sldId id="364" r:id="rId59"/>
  </p:sldIdLst>
  <p:sldSz cx="12192000" cy="6858000"/>
  <p:notesSz cx="6858000" cy="9144000"/>
  <p:custDataLst>
    <p:tags r:id="rId6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3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14.png"/><Relationship Id="rId2" Type="http://schemas.openxmlformats.org/officeDocument/2006/relationships/tags" Target="../tags/tag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22.png"/><Relationship Id="rId2" Type="http://schemas.openxmlformats.org/officeDocument/2006/relationships/tags" Target="../tags/tag9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tags" Target="../tags/tag12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245"/>
            <a:ext cx="10800000" cy="2762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7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887420"/>
            <a:ext cx="266666" cy="28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39218"/>
            <a:ext cx="285714" cy="295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436560"/>
            <a:ext cx="10800000" cy="196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05720" y="4589410"/>
            <a:ext cx="333333" cy="286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308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700952" y="4963409"/>
            <a:ext cx="285714" cy="295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3729523" y="4972952"/>
            <a:ext cx="333333" cy="28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5815238" y="4972952"/>
            <a:ext cx="247619" cy="28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7843809" y="4972952"/>
            <a:ext cx="266666" cy="28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9881904" y="4972952"/>
            <a:ext cx="295238" cy="28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7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91761"/>
            <a:ext cx="333333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60490"/>
            <a:ext cx="10800000" cy="64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58095" y="3032477"/>
            <a:ext cx="333333" cy="28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3500570"/>
            <a:ext cx="10800000" cy="3129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00825"/>
            <a:ext cx="266666" cy="28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14869"/>
            <a:ext cx="266666" cy="285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3"/>
          <a:stretch>
            <a:fillRect/>
          </a:stretch>
        </p:blipFill>
        <p:spPr>
          <a:xfrm>
            <a:off x="720090" y="972185"/>
            <a:ext cx="8544650" cy="445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3762711"/>
            <a:ext cx="295238" cy="304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5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62503"/>
            <a:ext cx="285714" cy="295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81970"/>
            <a:ext cx="266666" cy="286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052615"/>
            <a:ext cx="285714" cy="295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53338"/>
            <a:ext cx="295238" cy="295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4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34135"/>
            <a:ext cx="295238" cy="28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4252853"/>
            <a:ext cx="285714" cy="295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0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19876"/>
            <a:ext cx="266666" cy="286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2478328"/>
            <a:ext cx="285714" cy="295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8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8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72351"/>
            <a:ext cx="333333" cy="286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042296"/>
            <a:ext cx="266666" cy="286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53176"/>
            <a:ext cx="285714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031695"/>
            <a:ext cx="266666" cy="28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05628"/>
            <a:ext cx="295238" cy="286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8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0000" y="1734850"/>
            <a:ext cx="285714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91428" y="2984017"/>
            <a:ext cx="333333" cy="28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67619" y="4853000"/>
            <a:ext cx="266666" cy="28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62857" y="3594080"/>
            <a:ext cx="247619" cy="286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05714" y="1716699"/>
            <a:ext cx="295238" cy="295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3117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3111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43676"/>
            <a:ext cx="333333" cy="286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3671130"/>
            <a:ext cx="333333" cy="286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01119"/>
            <a:ext cx="295238" cy="286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1821650"/>
            <a:ext cx="266666" cy="286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442181"/>
            <a:ext cx="285714" cy="29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3062713"/>
            <a:ext cx="285714" cy="29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666" y="4313322"/>
            <a:ext cx="295238" cy="286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34262"/>
            <a:ext cx="266666" cy="286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1754680"/>
            <a:ext cx="333333" cy="286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375097"/>
            <a:ext cx="285714" cy="295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3625476"/>
            <a:ext cx="295238" cy="286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43822"/>
            <a:ext cx="266666" cy="28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1764290"/>
            <a:ext cx="333333" cy="29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384758"/>
            <a:ext cx="285714" cy="29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095" y="3014773"/>
            <a:ext cx="333333" cy="28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5714" y="3644787"/>
            <a:ext cx="266666" cy="28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6666" y="4255709"/>
            <a:ext cx="285714" cy="29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62857" y="1764056"/>
            <a:ext cx="1142857" cy="36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96190" y="3004626"/>
            <a:ext cx="1019047" cy="295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634454"/>
            <a:ext cx="1161904" cy="295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0476" y="1076804"/>
            <a:ext cx="1647619" cy="35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20000" y="1696101"/>
            <a:ext cx="485714" cy="362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20000" y="2315398"/>
            <a:ext cx="628571" cy="295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72665" y="4112895"/>
            <a:ext cx="1376680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81904" y="4897392"/>
            <a:ext cx="1247619" cy="21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77142" y="1143641"/>
            <a:ext cx="1009523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00952" y="2392808"/>
            <a:ext cx="1114285" cy="352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088909"/>
            <a:ext cx="676190" cy="219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53333" y="3012624"/>
            <a:ext cx="971429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3144348"/>
            <a:ext cx="780952" cy="21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20000" y="3725546"/>
            <a:ext cx="409523" cy="257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77142" y="5640643"/>
            <a:ext cx="228571" cy="21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3659247"/>
            <a:ext cx="266666" cy="285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42830" y="1005840"/>
            <a:ext cx="605790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86666" y="3010828"/>
            <a:ext cx="980952" cy="28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20000" y="3038748"/>
            <a:ext cx="3485714" cy="361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676868"/>
            <a:ext cx="5628571" cy="361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91428" y="4962633"/>
            <a:ext cx="4704761" cy="361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34285" y="1743767"/>
            <a:ext cx="1028571" cy="295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24761" y="1743767"/>
            <a:ext cx="780952" cy="295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86666" y="1734239"/>
            <a:ext cx="3438095" cy="304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77142" y="2382142"/>
            <a:ext cx="2133333" cy="36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8571" y="1096033"/>
            <a:ext cx="2895238" cy="295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91428" y="3023324"/>
            <a:ext cx="2495238" cy="362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7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3696335"/>
            <a:ext cx="10218420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325162"/>
            <a:ext cx="10333333" cy="37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982458"/>
            <a:ext cx="9161904" cy="36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5620385"/>
            <a:ext cx="1045083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  <p:bldP spid="15" grpId="0" animBg="1"/>
      <p:bldP spid="1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14919"/>
            <a:ext cx="190476" cy="57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105391"/>
            <a:ext cx="10352380" cy="36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772351"/>
            <a:ext cx="10333333" cy="35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420254"/>
            <a:ext cx="10333333" cy="36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087214"/>
            <a:ext cx="10333333" cy="36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744595"/>
            <a:ext cx="10353040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402076"/>
            <a:ext cx="5038095" cy="295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3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00811"/>
            <a:ext cx="285714" cy="305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829773"/>
            <a:ext cx="295238" cy="29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154556"/>
            <a:ext cx="323809" cy="28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858321"/>
            <a:ext cx="295238" cy="29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840630"/>
            <a:ext cx="295238" cy="30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0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91871"/>
            <a:ext cx="266666" cy="286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2023-12-07T02:03:38Z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