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19120" y="2886075"/>
            <a:ext cx="5953125" cy="1085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523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666240" y="2354580"/>
            <a:ext cx="7315835" cy="384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9480" y="2996403"/>
            <a:ext cx="747737" cy="305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635760" y="3004185"/>
            <a:ext cx="7477125" cy="366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89610" y="3653155"/>
            <a:ext cx="8525510" cy="366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689610" y="4295140"/>
            <a:ext cx="7767955" cy="352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1643380" y="4944110"/>
            <a:ext cx="7399655" cy="396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1452477" y="5593750"/>
            <a:ext cx="106819" cy="61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689610" y="5549900"/>
            <a:ext cx="8303895" cy="404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auto">
          <a:xfrm>
            <a:off x="689480" y="6243087"/>
            <a:ext cx="1129235" cy="366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auto">
          <a:xfrm>
            <a:off x="1955800" y="6203315"/>
            <a:ext cx="7122160" cy="400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animBg="1"/>
      <p:bldP spid="12" grpId="0" bldLvl="0" animBg="1"/>
      <p:bldP spid="22" grpId="0" bldLvl="0" animBg="1"/>
      <p:bldP spid="31" grpId="0" bldLvl="0" animBg="1"/>
      <p:bldP spid="37" grpId="0" bldLvl="0" animBg="1"/>
      <p:bldP spid="45" grpId="0" animBg="1"/>
      <p:bldP spid="46" grpId="0" bldLvl="0" animBg="1"/>
      <p:bldP spid="55" grpId="0" animBg="1"/>
      <p:bldP spid="5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2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72210"/>
            <a:ext cx="10914380" cy="45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1934845"/>
            <a:ext cx="10392410" cy="535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1990" y="2686050"/>
            <a:ext cx="10300970" cy="563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681990" y="3594100"/>
            <a:ext cx="10391775" cy="497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681990" y="4404360"/>
            <a:ext cx="10558780" cy="45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681990" y="5214620"/>
            <a:ext cx="10483850" cy="45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681990" y="6015355"/>
            <a:ext cx="2823845" cy="469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21" grpId="0" bldLvl="0" animBg="1"/>
      <p:bldP spid="31" grpId="0" bldLvl="0" animBg="1"/>
      <p:bldP spid="39" grpId="0" bldLvl="0" animBg="1"/>
      <p:bldP spid="47" grpId="0" bldLvl="0" animBg="1"/>
      <p:bldP spid="4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9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830070" y="1111885"/>
            <a:ext cx="9214485" cy="492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1924685"/>
            <a:ext cx="10626090" cy="517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1904" y="2858373"/>
            <a:ext cx="780952" cy="276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701165" y="2729230"/>
            <a:ext cx="9289415" cy="528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681904" y="3563381"/>
            <a:ext cx="2333333" cy="390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0" grpId="0" animBg="1"/>
      <p:bldP spid="21" grpId="0" bldLvl="0" animBg="1"/>
      <p:bldP spid="2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0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7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706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20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90715" y="3649315"/>
            <a:ext cx="772422" cy="367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42114" y="3649315"/>
            <a:ext cx="1045596" cy="452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566687" y="3649315"/>
            <a:ext cx="1347030" cy="367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073853" y="3743587"/>
            <a:ext cx="715904" cy="273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274265" y="4469479"/>
            <a:ext cx="131877" cy="65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85187" y="4469479"/>
            <a:ext cx="810102" cy="358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283685" y="4563751"/>
            <a:ext cx="423890" cy="263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754675" y="5327351"/>
            <a:ext cx="979658" cy="329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913309" y="5280216"/>
            <a:ext cx="1554265" cy="377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655971" y="5289643"/>
            <a:ext cx="1290511" cy="452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553855" y="6100379"/>
            <a:ext cx="131877" cy="75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563275" y="6100379"/>
            <a:ext cx="1676723" cy="367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418974" y="6100379"/>
            <a:ext cx="518088" cy="367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43655" y="1172210"/>
            <a:ext cx="4913630" cy="44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824605" y="2088515"/>
            <a:ext cx="3646805" cy="392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862830" y="2822575"/>
            <a:ext cx="4100830" cy="45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843655" y="3653155"/>
            <a:ext cx="6159500" cy="45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3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720215" y="3586480"/>
            <a:ext cx="9128125" cy="53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2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15465" y="1992630"/>
            <a:ext cx="9267825" cy="516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272380" y="2908660"/>
            <a:ext cx="771428" cy="276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225040" y="2790190"/>
            <a:ext cx="4573270" cy="497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805940" y="4387215"/>
            <a:ext cx="9300845" cy="542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1263015" y="5236210"/>
            <a:ext cx="5256530" cy="510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animBg="1"/>
      <p:bldP spid="14" grpId="0" bldLvl="0" animBg="1"/>
      <p:bldP spid="19" grpId="0" bldLvl="0" animBg="1"/>
      <p:bldP spid="2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150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98295" y="2361565"/>
            <a:ext cx="7437755" cy="360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45974" y="2992130"/>
            <a:ext cx="105124" cy="60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48080" y="2992120"/>
            <a:ext cx="7419975" cy="367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591310" y="4907280"/>
            <a:ext cx="7290435" cy="360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1155700" y="5511165"/>
            <a:ext cx="7832090" cy="393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1178040" y="6213825"/>
            <a:ext cx="1727037" cy="262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bldLvl="0" animBg="1"/>
      <p:bldP spid="17" grpId="0" bldLvl="0" animBg="1"/>
      <p:bldP spid="26" grpId="0" bldLvl="0" animBg="1"/>
      <p:bldP spid="3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2023-12-07T04:24:32Z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