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0.png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2925" y="2390775"/>
            <a:ext cx="11106150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1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9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8985" y="1125395"/>
            <a:ext cx="1195329" cy="29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99250" y="1117725"/>
            <a:ext cx="551690" cy="306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21847" y="2482945"/>
            <a:ext cx="789223" cy="283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70522" y="3127206"/>
            <a:ext cx="1616759" cy="283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40140" y="4323691"/>
            <a:ext cx="107273" cy="53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43254" y="4323691"/>
            <a:ext cx="1586110" cy="29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70668" y="5596873"/>
            <a:ext cx="942471" cy="29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27686" y="5596873"/>
            <a:ext cx="1111043" cy="29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5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18187" y="1195914"/>
            <a:ext cx="1257006" cy="22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52209" y="3126209"/>
            <a:ext cx="1310988" cy="22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55234" y="4338434"/>
            <a:ext cx="1203024" cy="301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04780" y="4415646"/>
            <a:ext cx="1095060" cy="293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70657" y="6268729"/>
            <a:ext cx="1758266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0000" y="2880127"/>
            <a:ext cx="971428" cy="353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10476" y="3576593"/>
            <a:ext cx="133333" cy="6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3333" y="3672000"/>
            <a:ext cx="1790476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43809" y="5169879"/>
            <a:ext cx="133333" cy="6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43809" y="5169879"/>
            <a:ext cx="1533333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34285" y="1115109"/>
            <a:ext cx="2371428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5"/>
          <a:stretch>
            <a:fillRect/>
          </a:stretch>
        </p:blipFill>
        <p:spPr>
          <a:xfrm>
            <a:off x="1487805" y="1735455"/>
            <a:ext cx="7128600" cy="95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36970"/>
            <a:ext cx="10800000" cy="391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8323806" y="2942282"/>
            <a:ext cx="514285" cy="333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9095235" y="2894577"/>
            <a:ext cx="1247619" cy="38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2504758" y="4468842"/>
            <a:ext cx="1200000" cy="37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6933330" y="4468842"/>
            <a:ext cx="1142857" cy="37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8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968500" y="4558030"/>
            <a:ext cx="6369050" cy="2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2587" y="5129647"/>
            <a:ext cx="1431870" cy="28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0495" y="1116965"/>
            <a:ext cx="480885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92985" y="4046220"/>
            <a:ext cx="644144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3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98955" y="1721485"/>
            <a:ext cx="446976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55825" y="3424555"/>
            <a:ext cx="6247130" cy="37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65530" y="3918585"/>
            <a:ext cx="2188210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