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38" r:id="rId3"/>
    <p:sldId id="339" r:id="rId4"/>
    <p:sldId id="337" r:id="rId5"/>
    <p:sldId id="340" r:id="rId6"/>
    <p:sldId id="341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42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887" b="69643"/>
          <a:stretch/>
        </p:blipFill>
        <p:spPr>
          <a:xfrm>
            <a:off x="3398225" y="1412776"/>
            <a:ext cx="5395551" cy="12241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419" t="37500" r="7612" b="39286"/>
          <a:stretch/>
        </p:blipFill>
        <p:spPr>
          <a:xfrm>
            <a:off x="4079776" y="3068960"/>
            <a:ext cx="4032448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411" t="78571"/>
          <a:stretch/>
        </p:blipFill>
        <p:spPr>
          <a:xfrm>
            <a:off x="3002181" y="4581128"/>
            <a:ext cx="618763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29C7E-86DF-855E-9C95-E5CE282E2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3926"/>
            <a:ext cx="11340000" cy="4030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968751-3316-B196-4678-97A948B550B9}"/>
              </a:ext>
            </a:extLst>
          </p:cNvPr>
          <p:cNvSpPr/>
          <p:nvPr/>
        </p:nvSpPr>
        <p:spPr bwMode="white">
          <a:xfrm>
            <a:off x="7481365" y="2938331"/>
            <a:ext cx="371335" cy="4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85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242C73-97D6-628E-AAC6-F57AC9286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86485"/>
            <a:ext cx="11340000" cy="2885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EC52C9-7082-56F4-BB51-3E65672B7965}"/>
              </a:ext>
            </a:extLst>
          </p:cNvPr>
          <p:cNvSpPr/>
          <p:nvPr/>
        </p:nvSpPr>
        <p:spPr bwMode="white">
          <a:xfrm>
            <a:off x="7010484" y="3290937"/>
            <a:ext cx="342770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58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CA366-131D-B628-BE13-85FB601428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72816"/>
            <a:ext cx="11340000" cy="3140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C9E07-8950-D5F2-40F0-84FD1CB9889B}"/>
              </a:ext>
            </a:extLst>
          </p:cNvPr>
          <p:cNvSpPr/>
          <p:nvPr/>
        </p:nvSpPr>
        <p:spPr bwMode="white">
          <a:xfrm>
            <a:off x="2616951" y="3271586"/>
            <a:ext cx="342770" cy="39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3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7F779-1FF6-D626-FE12-F2C7E60F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4141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31B74B-305A-5F1D-7C6F-3C5302CB4EA2}"/>
              </a:ext>
            </a:extLst>
          </p:cNvPr>
          <p:cNvSpPr/>
          <p:nvPr/>
        </p:nvSpPr>
        <p:spPr bwMode="white">
          <a:xfrm>
            <a:off x="5500911" y="4085480"/>
            <a:ext cx="1694811" cy="37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633FC9-9EA6-C9D2-DDD4-07C26C5749E8}"/>
              </a:ext>
            </a:extLst>
          </p:cNvPr>
          <p:cNvSpPr/>
          <p:nvPr/>
        </p:nvSpPr>
        <p:spPr bwMode="white">
          <a:xfrm>
            <a:off x="5519954" y="5039702"/>
            <a:ext cx="1666245" cy="37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89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FC3779-3F8F-121E-EE16-B78ED7823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3412"/>
            <a:ext cx="11340000" cy="3891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F7E120-0887-5832-EED3-FB57BD81F600}"/>
              </a:ext>
            </a:extLst>
          </p:cNvPr>
          <p:cNvSpPr/>
          <p:nvPr/>
        </p:nvSpPr>
        <p:spPr bwMode="white">
          <a:xfrm>
            <a:off x="6206523" y="1769527"/>
            <a:ext cx="1694811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90B391-618C-3CED-B712-BBAF5FE4D750}"/>
              </a:ext>
            </a:extLst>
          </p:cNvPr>
          <p:cNvSpPr/>
          <p:nvPr/>
        </p:nvSpPr>
        <p:spPr bwMode="white">
          <a:xfrm>
            <a:off x="7320528" y="2713710"/>
            <a:ext cx="1704332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957622-87E4-DA86-41C8-36A15EDA19F5}"/>
              </a:ext>
            </a:extLst>
          </p:cNvPr>
          <p:cNvSpPr/>
          <p:nvPr/>
        </p:nvSpPr>
        <p:spPr bwMode="white">
          <a:xfrm>
            <a:off x="7806120" y="3581595"/>
            <a:ext cx="3265843" cy="5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0587B9-589A-C987-6950-10C7253C1E04}"/>
              </a:ext>
            </a:extLst>
          </p:cNvPr>
          <p:cNvSpPr/>
          <p:nvPr/>
        </p:nvSpPr>
        <p:spPr bwMode="white">
          <a:xfrm>
            <a:off x="7044407" y="4621149"/>
            <a:ext cx="1694811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53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E2BE329-CE95-0E32-555C-B3A338F35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110" y="620688"/>
            <a:ext cx="8993779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EE1CE1C-B6F5-664F-C3AD-A1447F90393D}"/>
              </a:ext>
            </a:extLst>
          </p:cNvPr>
          <p:cNvSpPr/>
          <p:nvPr/>
        </p:nvSpPr>
        <p:spPr bwMode="white">
          <a:xfrm>
            <a:off x="2467526" y="4706386"/>
            <a:ext cx="5361530" cy="33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D764C8-DD29-F1EF-2E9E-20F7441083B9}"/>
              </a:ext>
            </a:extLst>
          </p:cNvPr>
          <p:cNvSpPr/>
          <p:nvPr/>
        </p:nvSpPr>
        <p:spPr bwMode="white">
          <a:xfrm>
            <a:off x="2490181" y="5401182"/>
            <a:ext cx="4764966" cy="33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FD2D7C-268A-7F8C-A572-3B3E16A39D72}"/>
              </a:ext>
            </a:extLst>
          </p:cNvPr>
          <p:cNvSpPr/>
          <p:nvPr/>
        </p:nvSpPr>
        <p:spPr bwMode="white">
          <a:xfrm>
            <a:off x="2279577" y="5949281"/>
            <a:ext cx="497557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10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7350C-891F-4446-1EB7-41BBAC4506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7085"/>
          <a:stretch/>
        </p:blipFill>
        <p:spPr>
          <a:xfrm>
            <a:off x="653790" y="1196752"/>
            <a:ext cx="10884420" cy="410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43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7350C-891F-4446-1EB7-41BBAC4506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15"/>
          <a:stretch/>
        </p:blipFill>
        <p:spPr>
          <a:xfrm>
            <a:off x="130548" y="1628800"/>
            <a:ext cx="11150028" cy="373739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26E4FC-3963-4106-7F94-A2A32863754D}"/>
              </a:ext>
            </a:extLst>
          </p:cNvPr>
          <p:cNvSpPr/>
          <p:nvPr/>
        </p:nvSpPr>
        <p:spPr bwMode="white">
          <a:xfrm>
            <a:off x="2650828" y="2708920"/>
            <a:ext cx="3164800" cy="82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1030DA-158A-A49B-583E-29AA11EC4176}"/>
              </a:ext>
            </a:extLst>
          </p:cNvPr>
          <p:cNvSpPr/>
          <p:nvPr/>
        </p:nvSpPr>
        <p:spPr bwMode="white">
          <a:xfrm>
            <a:off x="4883076" y="3608914"/>
            <a:ext cx="2737266" cy="68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B2B87D-648F-4366-3431-78D41B3A5920}"/>
              </a:ext>
            </a:extLst>
          </p:cNvPr>
          <p:cNvSpPr/>
          <p:nvPr/>
        </p:nvSpPr>
        <p:spPr bwMode="white">
          <a:xfrm>
            <a:off x="6755284" y="4585324"/>
            <a:ext cx="865058" cy="78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50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509DB-F31C-3FB6-C345-045ED3D42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00808"/>
            <a:ext cx="11340000" cy="2881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5D35E9-42B9-23C9-568B-A9D10B057B3A}"/>
              </a:ext>
            </a:extLst>
          </p:cNvPr>
          <p:cNvSpPr/>
          <p:nvPr/>
        </p:nvSpPr>
        <p:spPr bwMode="white">
          <a:xfrm>
            <a:off x="2417001" y="3742420"/>
            <a:ext cx="599848" cy="40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55C9AB-0E71-884A-61A5-73F14ADB154F}"/>
              </a:ext>
            </a:extLst>
          </p:cNvPr>
          <p:cNvSpPr/>
          <p:nvPr/>
        </p:nvSpPr>
        <p:spPr bwMode="white">
          <a:xfrm>
            <a:off x="5873273" y="3809202"/>
            <a:ext cx="1066397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F05308-ECFC-C6F1-58DF-0D1AF7A2C856}"/>
              </a:ext>
            </a:extLst>
          </p:cNvPr>
          <p:cNvSpPr/>
          <p:nvPr/>
        </p:nvSpPr>
        <p:spPr bwMode="white">
          <a:xfrm>
            <a:off x="8634482" y="3761501"/>
            <a:ext cx="723627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FD5EF7A-4A93-0B9F-9227-ECA26770C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074893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9FD05F3-5CBD-9C21-C215-61A9857ED83B}"/>
              </a:ext>
            </a:extLst>
          </p:cNvPr>
          <p:cNvSpPr/>
          <p:nvPr/>
        </p:nvSpPr>
        <p:spPr bwMode="white">
          <a:xfrm>
            <a:off x="5102808" y="2420888"/>
            <a:ext cx="4737608" cy="52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1231A-A1D4-CC5F-5345-F311F8620253}"/>
              </a:ext>
            </a:extLst>
          </p:cNvPr>
          <p:cNvSpPr/>
          <p:nvPr/>
        </p:nvSpPr>
        <p:spPr bwMode="white">
          <a:xfrm>
            <a:off x="4135731" y="3498764"/>
            <a:ext cx="2896373" cy="57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1BB8F4-E593-CEA8-A6C8-69F0F08881C2}"/>
              </a:ext>
            </a:extLst>
          </p:cNvPr>
          <p:cNvSpPr/>
          <p:nvPr/>
        </p:nvSpPr>
        <p:spPr bwMode="white">
          <a:xfrm>
            <a:off x="10310147" y="3498764"/>
            <a:ext cx="520733" cy="39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9A0897-AF90-9000-BBFD-7AF7A0D0863F}"/>
              </a:ext>
            </a:extLst>
          </p:cNvPr>
          <p:cNvSpPr/>
          <p:nvPr/>
        </p:nvSpPr>
        <p:spPr bwMode="white">
          <a:xfrm>
            <a:off x="1559497" y="4437112"/>
            <a:ext cx="33123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64FC21-BEA3-D32C-1BCA-DF6D0254D057}"/>
              </a:ext>
            </a:extLst>
          </p:cNvPr>
          <p:cNvSpPr/>
          <p:nvPr/>
        </p:nvSpPr>
        <p:spPr bwMode="white">
          <a:xfrm>
            <a:off x="8472264" y="4509120"/>
            <a:ext cx="2358617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3BCF88-ED3A-2698-20F3-517CDCD600ED}"/>
              </a:ext>
            </a:extLst>
          </p:cNvPr>
          <p:cNvSpPr/>
          <p:nvPr/>
        </p:nvSpPr>
        <p:spPr bwMode="white">
          <a:xfrm>
            <a:off x="1718038" y="6037534"/>
            <a:ext cx="1339029" cy="3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31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9E71433-990B-85AD-4E3F-5BCFB39D9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485600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37897FB-7B8F-C7DC-3258-8ED1222FE8D6}"/>
              </a:ext>
            </a:extLst>
          </p:cNvPr>
          <p:cNvSpPr/>
          <p:nvPr/>
        </p:nvSpPr>
        <p:spPr bwMode="white">
          <a:xfrm>
            <a:off x="6488675" y="1549050"/>
            <a:ext cx="552241" cy="36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A05277-E1F9-E106-F4E8-F5698A455E86}"/>
              </a:ext>
            </a:extLst>
          </p:cNvPr>
          <p:cNvSpPr/>
          <p:nvPr/>
        </p:nvSpPr>
        <p:spPr bwMode="white">
          <a:xfrm>
            <a:off x="2899103" y="2510729"/>
            <a:ext cx="561763" cy="38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259B5A-2412-CFF5-E8FE-E02266F9E638}"/>
              </a:ext>
            </a:extLst>
          </p:cNvPr>
          <p:cNvSpPr/>
          <p:nvPr/>
        </p:nvSpPr>
        <p:spPr bwMode="white">
          <a:xfrm>
            <a:off x="9973511" y="2472643"/>
            <a:ext cx="1009269" cy="46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4EF6A8-79E9-E7BC-1C3C-920522946CC5}"/>
              </a:ext>
            </a:extLst>
          </p:cNvPr>
          <p:cNvSpPr/>
          <p:nvPr/>
        </p:nvSpPr>
        <p:spPr bwMode="white">
          <a:xfrm>
            <a:off x="1566105" y="3481930"/>
            <a:ext cx="561763" cy="37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BE619C-B87E-80AA-C4D4-E549743FD7EC}"/>
              </a:ext>
            </a:extLst>
          </p:cNvPr>
          <p:cNvSpPr/>
          <p:nvPr/>
        </p:nvSpPr>
        <p:spPr bwMode="white">
          <a:xfrm>
            <a:off x="7608168" y="3356992"/>
            <a:ext cx="23653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0B179E-AD7D-DCBC-68B9-1AD4C09C820F}"/>
              </a:ext>
            </a:extLst>
          </p:cNvPr>
          <p:cNvSpPr/>
          <p:nvPr/>
        </p:nvSpPr>
        <p:spPr bwMode="white">
          <a:xfrm>
            <a:off x="6593410" y="4415044"/>
            <a:ext cx="1542468" cy="47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65493F-5D95-BAB3-D231-7C3E71810BF7}"/>
              </a:ext>
            </a:extLst>
          </p:cNvPr>
          <p:cNvSpPr/>
          <p:nvPr/>
        </p:nvSpPr>
        <p:spPr bwMode="white">
          <a:xfrm>
            <a:off x="3460866" y="5051833"/>
            <a:ext cx="4675012" cy="82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03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66CEB-AF94-C4F8-1820-3D69AD33AB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916832"/>
            <a:ext cx="11340000" cy="29259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4B513B-01D1-29B8-E958-0082F4A4CF3B}"/>
              </a:ext>
            </a:extLst>
          </p:cNvPr>
          <p:cNvSpPr/>
          <p:nvPr/>
        </p:nvSpPr>
        <p:spPr bwMode="white">
          <a:xfrm>
            <a:off x="7056075" y="2069568"/>
            <a:ext cx="1284797" cy="6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7E7350-AD63-CAF1-A34A-78850BC24F79}"/>
              </a:ext>
            </a:extLst>
          </p:cNvPr>
          <p:cNvSpPr/>
          <p:nvPr/>
        </p:nvSpPr>
        <p:spPr bwMode="white">
          <a:xfrm>
            <a:off x="2123984" y="3241592"/>
            <a:ext cx="1409168" cy="4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D5CA88-A790-C04B-78B4-5D1D5CD7B6BE}"/>
              </a:ext>
            </a:extLst>
          </p:cNvPr>
          <p:cNvSpPr/>
          <p:nvPr/>
        </p:nvSpPr>
        <p:spPr bwMode="white">
          <a:xfrm>
            <a:off x="9683984" y="3241592"/>
            <a:ext cx="599848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2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47D81-706D-BD40-BC34-2CCB0A0074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12" y="1196752"/>
            <a:ext cx="11340000" cy="38210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B22DF5-B199-7AC8-F2AE-A43B59342C24}"/>
              </a:ext>
            </a:extLst>
          </p:cNvPr>
          <p:cNvSpPr/>
          <p:nvPr/>
        </p:nvSpPr>
        <p:spPr bwMode="white">
          <a:xfrm>
            <a:off x="6999186" y="3474121"/>
            <a:ext cx="2542216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0E1C5B-E7DF-6E12-EA02-17FD28DB8C4E}"/>
              </a:ext>
            </a:extLst>
          </p:cNvPr>
          <p:cNvSpPr/>
          <p:nvPr/>
        </p:nvSpPr>
        <p:spPr bwMode="white">
          <a:xfrm>
            <a:off x="5551931" y="4301816"/>
            <a:ext cx="1013381" cy="51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086B3E7-4E26-FF36-07B5-28B4A3BB08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60" y="4817673"/>
            <a:ext cx="11340000" cy="113955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A583E7-7720-8E81-BDF3-A2C47912D8A9}"/>
              </a:ext>
            </a:extLst>
          </p:cNvPr>
          <p:cNvSpPr/>
          <p:nvPr/>
        </p:nvSpPr>
        <p:spPr bwMode="white">
          <a:xfrm>
            <a:off x="3510563" y="5363512"/>
            <a:ext cx="2247052" cy="40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36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0F12A-367E-6A17-5BCB-A35E199E3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32856"/>
            <a:ext cx="11340000" cy="2012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771744-3E65-5ACC-BBB2-5BD733AA07FC}"/>
              </a:ext>
            </a:extLst>
          </p:cNvPr>
          <p:cNvSpPr/>
          <p:nvPr/>
        </p:nvSpPr>
        <p:spPr bwMode="white">
          <a:xfrm>
            <a:off x="3984544" y="3439416"/>
            <a:ext cx="1104483" cy="40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C8CCDE-2547-A606-DCFF-BF947D24ED43}"/>
              </a:ext>
            </a:extLst>
          </p:cNvPr>
          <p:cNvSpPr/>
          <p:nvPr/>
        </p:nvSpPr>
        <p:spPr bwMode="white">
          <a:xfrm>
            <a:off x="8554821" y="3439416"/>
            <a:ext cx="1104483" cy="40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82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2024-11-17T04:58:35Z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