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45" r:id="rId3"/>
    <p:sldId id="343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6475" y="2943225"/>
            <a:ext cx="76390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000C3-51F7-1693-1433-78AD9DEF4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48680"/>
            <a:ext cx="11340000" cy="13285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B3009D-EE49-5CB1-8D27-FFB7B6701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12959"/>
            <a:ext cx="11340000" cy="569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98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F0672-070E-D88F-4359-BC2243574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03420"/>
            <a:ext cx="11340000" cy="1806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BCEE3E-2F1C-B68C-0F6D-2F2A199D15FA}"/>
              </a:ext>
            </a:extLst>
          </p:cNvPr>
          <p:cNvSpPr/>
          <p:nvPr/>
        </p:nvSpPr>
        <p:spPr bwMode="white">
          <a:xfrm>
            <a:off x="9609829" y="894596"/>
            <a:ext cx="476070" cy="43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4ED21F-346C-63B7-4D52-F9026331DA5A}"/>
              </a:ext>
            </a:extLst>
          </p:cNvPr>
          <p:cNvSpPr/>
          <p:nvPr/>
        </p:nvSpPr>
        <p:spPr bwMode="white">
          <a:xfrm>
            <a:off x="3116227" y="1879155"/>
            <a:ext cx="866448" cy="40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1B3009D-EE49-5CB1-8D27-FFB7B6701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365582"/>
            <a:ext cx="8941008" cy="449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74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024A3-ABD8-AFE8-BD66-ED05ED2FC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11340000" cy="2973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C34D09-E81F-980F-5B29-18A87987E04E}"/>
              </a:ext>
            </a:extLst>
          </p:cNvPr>
          <p:cNvSpPr/>
          <p:nvPr/>
        </p:nvSpPr>
        <p:spPr bwMode="white">
          <a:xfrm>
            <a:off x="2084947" y="916178"/>
            <a:ext cx="495113" cy="37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57F7E6-5F76-4CEA-AAB9-A435CBF38456}"/>
              </a:ext>
            </a:extLst>
          </p:cNvPr>
          <p:cNvSpPr/>
          <p:nvPr/>
        </p:nvSpPr>
        <p:spPr bwMode="white">
          <a:xfrm>
            <a:off x="4950891" y="906646"/>
            <a:ext cx="476070" cy="4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9DF658-3485-B680-3A23-3F974C4D353C}"/>
              </a:ext>
            </a:extLst>
          </p:cNvPr>
          <p:cNvSpPr/>
          <p:nvPr/>
        </p:nvSpPr>
        <p:spPr bwMode="white">
          <a:xfrm>
            <a:off x="7197944" y="944774"/>
            <a:ext cx="590327" cy="37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75B539-F475-6FE6-7740-89E7E7775D6A}"/>
              </a:ext>
            </a:extLst>
          </p:cNvPr>
          <p:cNvSpPr/>
          <p:nvPr/>
        </p:nvSpPr>
        <p:spPr bwMode="white">
          <a:xfrm>
            <a:off x="1761219" y="1888438"/>
            <a:ext cx="847405" cy="4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34D27C-E1A2-50DD-B60B-DC1D7F1AF704}"/>
              </a:ext>
            </a:extLst>
          </p:cNvPr>
          <p:cNvSpPr/>
          <p:nvPr/>
        </p:nvSpPr>
        <p:spPr bwMode="white">
          <a:xfrm>
            <a:off x="9435476" y="1850310"/>
            <a:ext cx="476070" cy="4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189E34-F748-CAAA-88E3-D542CCEB12BA}"/>
              </a:ext>
            </a:extLst>
          </p:cNvPr>
          <p:cNvSpPr/>
          <p:nvPr/>
        </p:nvSpPr>
        <p:spPr bwMode="white">
          <a:xfrm>
            <a:off x="2580060" y="2841633"/>
            <a:ext cx="304685" cy="37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1B3009D-EE49-5CB1-8D27-FFB7B67017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719" y="2800725"/>
            <a:ext cx="8138896" cy="408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0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6A67AD-E00B-95DD-89DD-1CF0DC159F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07901"/>
            <a:ext cx="11340000" cy="2723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87366A-D5A1-F2CC-ED5A-932BBCD882A6}"/>
              </a:ext>
            </a:extLst>
          </p:cNvPr>
          <p:cNvSpPr/>
          <p:nvPr/>
        </p:nvSpPr>
        <p:spPr bwMode="white">
          <a:xfrm>
            <a:off x="7136130" y="841235"/>
            <a:ext cx="457027" cy="4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32E82D-B02B-2DCE-3DC8-D02FAC49F002}"/>
              </a:ext>
            </a:extLst>
          </p:cNvPr>
          <p:cNvSpPr/>
          <p:nvPr/>
        </p:nvSpPr>
        <p:spPr bwMode="white">
          <a:xfrm>
            <a:off x="9783083" y="850758"/>
            <a:ext cx="476070" cy="4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A14A23-21FE-1871-CD9C-C2795FE13A09}"/>
              </a:ext>
            </a:extLst>
          </p:cNvPr>
          <p:cNvSpPr/>
          <p:nvPr/>
        </p:nvSpPr>
        <p:spPr bwMode="white">
          <a:xfrm>
            <a:off x="2365904" y="1850764"/>
            <a:ext cx="599848" cy="37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7EFBF6-D78A-3F60-CF2F-6F859CE8DC6E}"/>
              </a:ext>
            </a:extLst>
          </p:cNvPr>
          <p:cNvSpPr/>
          <p:nvPr/>
        </p:nvSpPr>
        <p:spPr bwMode="white">
          <a:xfrm>
            <a:off x="6726710" y="1850764"/>
            <a:ext cx="914055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1B3009D-EE49-5CB1-8D27-FFB7B6701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904" y="2441242"/>
            <a:ext cx="8941008" cy="449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21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494C4-1F13-DC4B-F481-F9F8A8301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2935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398DDA-0162-8347-5196-15B4EBB77A74}"/>
              </a:ext>
            </a:extLst>
          </p:cNvPr>
          <p:cNvSpPr/>
          <p:nvPr/>
        </p:nvSpPr>
        <p:spPr bwMode="white">
          <a:xfrm>
            <a:off x="8817163" y="969048"/>
            <a:ext cx="48559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73C069-F162-7018-2E4C-06BF7677DFB9}"/>
              </a:ext>
            </a:extLst>
          </p:cNvPr>
          <p:cNvSpPr/>
          <p:nvPr/>
        </p:nvSpPr>
        <p:spPr bwMode="white">
          <a:xfrm>
            <a:off x="2304518" y="1941048"/>
            <a:ext cx="437984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132D04-B9D0-35DE-D24C-B8C0776566C5}"/>
              </a:ext>
            </a:extLst>
          </p:cNvPr>
          <p:cNvSpPr/>
          <p:nvPr/>
        </p:nvSpPr>
        <p:spPr bwMode="white">
          <a:xfrm>
            <a:off x="4570614" y="1950578"/>
            <a:ext cx="59032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90C89F-891B-088E-C080-EF54C18FD418}"/>
              </a:ext>
            </a:extLst>
          </p:cNvPr>
          <p:cNvSpPr/>
          <p:nvPr/>
        </p:nvSpPr>
        <p:spPr bwMode="white">
          <a:xfrm>
            <a:off x="8959984" y="1950578"/>
            <a:ext cx="90453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1B3009D-EE49-5CB1-8D27-FFB7B67017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832" y="2924944"/>
            <a:ext cx="8032284" cy="403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96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1638BE-1363-AB20-B848-12FDEC678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548680"/>
            <a:ext cx="10475904" cy="373332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F0739A7-3ACF-5807-28B7-10981E8C82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84"/>
          <a:stretch/>
        </p:blipFill>
        <p:spPr>
          <a:xfrm>
            <a:off x="3468968" y="3978390"/>
            <a:ext cx="4320480" cy="276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83E96-34A8-6251-122F-E7F0B8F79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11340000" cy="3780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F0739A7-3ACF-5807-28B7-10981E8C82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84"/>
          <a:stretch/>
        </p:blipFill>
        <p:spPr>
          <a:xfrm>
            <a:off x="3935760" y="4117111"/>
            <a:ext cx="4320480" cy="276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1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CBCDB-A4EA-79F3-F6AB-30377802C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106000"/>
            <a:ext cx="11340000" cy="264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B20F39-855D-F95E-97FC-E9EE1B0E3AA1}"/>
              </a:ext>
            </a:extLst>
          </p:cNvPr>
          <p:cNvSpPr/>
          <p:nvPr/>
        </p:nvSpPr>
        <p:spPr bwMode="white">
          <a:xfrm>
            <a:off x="6215377" y="2258737"/>
            <a:ext cx="33123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B2BC04-5EE2-387E-F8E0-7C69290F77E1}"/>
              </a:ext>
            </a:extLst>
          </p:cNvPr>
          <p:cNvSpPr/>
          <p:nvPr/>
        </p:nvSpPr>
        <p:spPr bwMode="white">
          <a:xfrm>
            <a:off x="2097474" y="3300043"/>
            <a:ext cx="3665743" cy="36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92AD68-5C85-6840-D9B4-37B957DAA69B}"/>
              </a:ext>
            </a:extLst>
          </p:cNvPr>
          <p:cNvSpPr/>
          <p:nvPr/>
        </p:nvSpPr>
        <p:spPr bwMode="white">
          <a:xfrm>
            <a:off x="1966904" y="4058936"/>
            <a:ext cx="7920879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06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77F100-2F0D-3677-DE62-1EB95956B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548680"/>
            <a:ext cx="10475904" cy="27391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736" y="3138660"/>
            <a:ext cx="5470426" cy="353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34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1ECE2-0188-3ED4-BAE3-F42A5D4A7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10720940" cy="166605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8E5BB2C-24F4-7F62-548F-939F5A34C8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061914"/>
            <a:ext cx="10720940" cy="174539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655E6FB-721A-C8D5-17A4-12248510A4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26"/>
          <a:stretch/>
        </p:blipFill>
        <p:spPr>
          <a:xfrm>
            <a:off x="3863752" y="3499914"/>
            <a:ext cx="4707012" cy="33134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2737" y="3648688"/>
            <a:ext cx="4896544" cy="316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74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94C2F-912E-632E-28D9-EEF4588AD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13661"/>
            <a:ext cx="11340000" cy="44755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43E920-554C-4B92-F1FE-E5EC9B8EF1DF}"/>
              </a:ext>
            </a:extLst>
          </p:cNvPr>
          <p:cNvSpPr/>
          <p:nvPr/>
        </p:nvSpPr>
        <p:spPr bwMode="white">
          <a:xfrm>
            <a:off x="1415481" y="4065639"/>
            <a:ext cx="9637016" cy="144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51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06819-51B5-B37D-C684-C1E9BEB73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1340000" cy="11468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4" y="2043552"/>
            <a:ext cx="6155424" cy="443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85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AA4B8D-7235-7A62-6D39-35A6AC53C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17902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E5F32B-47D4-B1C1-3E4E-94FB523FF76D}"/>
              </a:ext>
            </a:extLst>
          </p:cNvPr>
          <p:cNvSpPr/>
          <p:nvPr/>
        </p:nvSpPr>
        <p:spPr bwMode="white">
          <a:xfrm>
            <a:off x="7050438" y="1070602"/>
            <a:ext cx="485591" cy="4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4AFF9E-9EB0-8C31-4352-4D21D8A9DD99}"/>
              </a:ext>
            </a:extLst>
          </p:cNvPr>
          <p:cNvSpPr/>
          <p:nvPr/>
        </p:nvSpPr>
        <p:spPr bwMode="white">
          <a:xfrm>
            <a:off x="9307012" y="1118215"/>
            <a:ext cx="599848" cy="38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E207DA-C134-369B-5953-5544FF57C9A8}"/>
              </a:ext>
            </a:extLst>
          </p:cNvPr>
          <p:cNvSpPr/>
          <p:nvPr/>
        </p:nvSpPr>
        <p:spPr bwMode="white">
          <a:xfrm>
            <a:off x="3479909" y="2032376"/>
            <a:ext cx="875969" cy="38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4227" y="2023656"/>
            <a:ext cx="6155424" cy="443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25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CB9AC-ADD9-55B2-7207-6D807117D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1340000" cy="17622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8A2958-64D0-75FA-E210-DCC25FA30819}"/>
              </a:ext>
            </a:extLst>
          </p:cNvPr>
          <p:cNvSpPr/>
          <p:nvPr/>
        </p:nvSpPr>
        <p:spPr bwMode="white">
          <a:xfrm>
            <a:off x="6342791" y="955218"/>
            <a:ext cx="457027" cy="4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6DDB41-82AE-693E-3D6E-7D49EF564AC7}"/>
              </a:ext>
            </a:extLst>
          </p:cNvPr>
          <p:cNvSpPr/>
          <p:nvPr/>
        </p:nvSpPr>
        <p:spPr bwMode="white">
          <a:xfrm>
            <a:off x="9513421" y="1002847"/>
            <a:ext cx="437984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430A8E-8218-51C3-F4E4-B408E509BDDB}"/>
              </a:ext>
            </a:extLst>
          </p:cNvPr>
          <p:cNvSpPr/>
          <p:nvPr/>
        </p:nvSpPr>
        <p:spPr bwMode="white">
          <a:xfrm>
            <a:off x="2419970" y="1926842"/>
            <a:ext cx="590327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3DF96E-7BD4-55BB-2865-36F2606FF660}"/>
              </a:ext>
            </a:extLst>
          </p:cNvPr>
          <p:cNvSpPr/>
          <p:nvPr/>
        </p:nvSpPr>
        <p:spPr bwMode="white">
          <a:xfrm>
            <a:off x="5971456" y="1926842"/>
            <a:ext cx="875969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712" y="2348880"/>
            <a:ext cx="6155424" cy="443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32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46968-117C-0FCE-3AE3-1A8E3D485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82" y="679900"/>
            <a:ext cx="11340000" cy="18182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E25E6B-BB2D-1B70-3650-4BC1A98DB184}"/>
              </a:ext>
            </a:extLst>
          </p:cNvPr>
          <p:cNvSpPr/>
          <p:nvPr/>
        </p:nvSpPr>
        <p:spPr bwMode="white">
          <a:xfrm>
            <a:off x="6333735" y="957415"/>
            <a:ext cx="495113" cy="38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DE6504-981E-5C22-B02A-5179940E48CF}"/>
              </a:ext>
            </a:extLst>
          </p:cNvPr>
          <p:cNvSpPr/>
          <p:nvPr/>
        </p:nvSpPr>
        <p:spPr bwMode="white">
          <a:xfrm>
            <a:off x="9494844" y="947845"/>
            <a:ext cx="476070" cy="44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669496-5477-972B-4AFC-B24CD00A8570}"/>
              </a:ext>
            </a:extLst>
          </p:cNvPr>
          <p:cNvSpPr/>
          <p:nvPr/>
        </p:nvSpPr>
        <p:spPr bwMode="white">
          <a:xfrm>
            <a:off x="2429957" y="1895225"/>
            <a:ext cx="590327" cy="38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C27D01-6157-60CD-1F0C-C781F4F07DF5}"/>
              </a:ext>
            </a:extLst>
          </p:cNvPr>
          <p:cNvSpPr/>
          <p:nvPr/>
        </p:nvSpPr>
        <p:spPr bwMode="white">
          <a:xfrm>
            <a:off x="5981443" y="1895225"/>
            <a:ext cx="875969" cy="38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0284" y="2278004"/>
            <a:ext cx="6155424" cy="443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63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DF4DE-12F0-05A5-B5E1-9A9E0E3832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48680"/>
            <a:ext cx="11340000" cy="17958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D4A91DF-6E7B-D6F5-49EB-DDB6227675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138852"/>
            <a:ext cx="6976240" cy="45774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952" y="2278799"/>
            <a:ext cx="6155424" cy="443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2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2024-11-17T05:11:48Z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