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049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3050" y="2886075"/>
            <a:ext cx="910590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C06B78-BE4B-81EB-E1DD-988ABEA2DF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06"/>
          <a:stretch/>
        </p:blipFill>
        <p:spPr>
          <a:xfrm>
            <a:off x="2855640" y="1340768"/>
            <a:ext cx="5544616" cy="436367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4557F5-C30B-17D4-2CE9-9CCAECD554C9}"/>
              </a:ext>
            </a:extLst>
          </p:cNvPr>
          <p:cNvSpPr/>
          <p:nvPr/>
        </p:nvSpPr>
        <p:spPr bwMode="white">
          <a:xfrm>
            <a:off x="4569493" y="2436450"/>
            <a:ext cx="1685289" cy="33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4CAEF3-5757-CBF9-4E4A-94A76228CB0C}"/>
              </a:ext>
            </a:extLst>
          </p:cNvPr>
          <p:cNvSpPr/>
          <p:nvPr/>
        </p:nvSpPr>
        <p:spPr bwMode="white">
          <a:xfrm>
            <a:off x="4569493" y="3284414"/>
            <a:ext cx="2370831" cy="4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4506E1-32B2-B8EF-29DF-01C4B106A5AC}"/>
              </a:ext>
            </a:extLst>
          </p:cNvPr>
          <p:cNvSpPr/>
          <p:nvPr/>
        </p:nvSpPr>
        <p:spPr bwMode="white">
          <a:xfrm>
            <a:off x="2817554" y="4151432"/>
            <a:ext cx="5331989" cy="42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612665-2B28-0D8D-DB26-7E09C6506E41}"/>
              </a:ext>
            </a:extLst>
          </p:cNvPr>
          <p:cNvSpPr/>
          <p:nvPr/>
        </p:nvSpPr>
        <p:spPr bwMode="white">
          <a:xfrm>
            <a:off x="2817554" y="5027978"/>
            <a:ext cx="5054006" cy="61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38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21E52D-56D6-6777-54EA-E4227B35B8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340000" cy="574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2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046EA6-B7BB-EDDE-BCB0-195C8CE16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844824"/>
            <a:ext cx="11340000" cy="3390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FCF958-9776-5CED-09FC-3B4E4C205BF6}"/>
              </a:ext>
            </a:extLst>
          </p:cNvPr>
          <p:cNvSpPr/>
          <p:nvPr/>
        </p:nvSpPr>
        <p:spPr bwMode="white">
          <a:xfrm>
            <a:off x="1017354" y="4588009"/>
            <a:ext cx="3613846" cy="4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063CB5-694C-E565-30B2-F32F191B398C}"/>
              </a:ext>
            </a:extLst>
          </p:cNvPr>
          <p:cNvSpPr/>
          <p:nvPr/>
        </p:nvSpPr>
        <p:spPr bwMode="white">
          <a:xfrm>
            <a:off x="4609250" y="4588009"/>
            <a:ext cx="2974278" cy="40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53B514-DC4A-1D59-CEE8-F5AE537F7539}"/>
              </a:ext>
            </a:extLst>
          </p:cNvPr>
          <p:cNvSpPr/>
          <p:nvPr/>
        </p:nvSpPr>
        <p:spPr bwMode="white">
          <a:xfrm>
            <a:off x="7621614" y="4445832"/>
            <a:ext cx="2860021" cy="56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00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67EEA4-595B-7D4A-6B85-896CD7ED2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39" y="548680"/>
            <a:ext cx="10081122" cy="615709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4D3352-7708-E7A4-6125-C2234C0C14EA}"/>
              </a:ext>
            </a:extLst>
          </p:cNvPr>
          <p:cNvSpPr/>
          <p:nvPr/>
        </p:nvSpPr>
        <p:spPr bwMode="white">
          <a:xfrm>
            <a:off x="9264352" y="3419606"/>
            <a:ext cx="113333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FF5166-221B-5CD0-72A4-D5651CB15579}"/>
              </a:ext>
            </a:extLst>
          </p:cNvPr>
          <p:cNvSpPr/>
          <p:nvPr/>
        </p:nvSpPr>
        <p:spPr bwMode="white">
          <a:xfrm>
            <a:off x="4412114" y="4302348"/>
            <a:ext cx="10097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99149B-73D3-68EA-EABB-8C117A4F5140}"/>
              </a:ext>
            </a:extLst>
          </p:cNvPr>
          <p:cNvSpPr/>
          <p:nvPr/>
        </p:nvSpPr>
        <p:spPr bwMode="white">
          <a:xfrm>
            <a:off x="3359696" y="5949280"/>
            <a:ext cx="2062214" cy="75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342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8F404A-D2AA-30DC-62DE-24A6BF184D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58294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BC1919-3AA8-21A3-31F9-953E62E308BE}"/>
              </a:ext>
            </a:extLst>
          </p:cNvPr>
          <p:cNvSpPr/>
          <p:nvPr/>
        </p:nvSpPr>
        <p:spPr bwMode="white">
          <a:xfrm>
            <a:off x="2908624" y="4999238"/>
            <a:ext cx="580806" cy="38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38D9ED-3CAB-19D5-0C69-FE7C824E8576}"/>
              </a:ext>
            </a:extLst>
          </p:cNvPr>
          <p:cNvSpPr/>
          <p:nvPr/>
        </p:nvSpPr>
        <p:spPr bwMode="white">
          <a:xfrm>
            <a:off x="9526005" y="4999238"/>
            <a:ext cx="590327" cy="38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06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41FFD4-A1DF-EA2D-17DB-1DC6D8B89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48615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602602-BBD8-F09D-AD64-9C7380F3B14E}"/>
              </a:ext>
            </a:extLst>
          </p:cNvPr>
          <p:cNvSpPr/>
          <p:nvPr/>
        </p:nvSpPr>
        <p:spPr bwMode="white">
          <a:xfrm>
            <a:off x="3568065" y="3641336"/>
            <a:ext cx="399899" cy="39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408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5170D6-2BEA-EA0E-9AF6-6D5F0A41E2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94713"/>
            <a:ext cx="11340000" cy="34685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DB7590-16DC-487C-6A83-641B50A93494}"/>
              </a:ext>
            </a:extLst>
          </p:cNvPr>
          <p:cNvSpPr/>
          <p:nvPr/>
        </p:nvSpPr>
        <p:spPr bwMode="white">
          <a:xfrm>
            <a:off x="9031992" y="2028229"/>
            <a:ext cx="399898" cy="3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64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88706A-82FF-2390-09A9-064245FB8E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48615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5B4A84-11BE-28D0-B720-C8EE4C555C7A}"/>
              </a:ext>
            </a:extLst>
          </p:cNvPr>
          <p:cNvSpPr/>
          <p:nvPr/>
        </p:nvSpPr>
        <p:spPr bwMode="white">
          <a:xfrm>
            <a:off x="9622319" y="2493178"/>
            <a:ext cx="399899" cy="38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84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4D5043-38B0-98F8-85B3-4F39E3C6A6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340000" cy="58350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7184" y="3941776"/>
            <a:ext cx="729615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76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C092AF-5405-2350-9EBA-738D81ED48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36"/>
          <a:stretch/>
        </p:blipFill>
        <p:spPr>
          <a:xfrm>
            <a:off x="1487684" y="638338"/>
            <a:ext cx="9432852" cy="18695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16" y="2274770"/>
            <a:ext cx="7344816" cy="4610614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791744" y="4138568"/>
            <a:ext cx="3600400" cy="1368152"/>
          </a:xfrm>
          <a:prstGeom prst="line">
            <a:avLst/>
          </a:prstGeom>
          <a:ln w="19050">
            <a:solidFill>
              <a:srgbClr val="F804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503712" y="4138568"/>
            <a:ext cx="1656184" cy="1368152"/>
          </a:xfrm>
          <a:prstGeom prst="line">
            <a:avLst/>
          </a:prstGeom>
          <a:ln w="19050">
            <a:solidFill>
              <a:srgbClr val="F804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320136" y="3872240"/>
            <a:ext cx="2123053" cy="1634480"/>
          </a:xfrm>
          <a:prstGeom prst="line">
            <a:avLst/>
          </a:prstGeom>
          <a:ln w="19050">
            <a:solidFill>
              <a:srgbClr val="F804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951984" y="4005064"/>
            <a:ext cx="3168353" cy="1501656"/>
          </a:xfrm>
          <a:prstGeom prst="line">
            <a:avLst/>
          </a:prstGeom>
          <a:ln w="19050">
            <a:solidFill>
              <a:srgbClr val="F804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70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2D2EA6-9614-D8BF-9672-7C4A620995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30544"/>
            <a:ext cx="11340000" cy="4196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40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2024-11-17T05:10:25Z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