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37" r:id="rId3"/>
    <p:sldId id="335" r:id="rId4"/>
    <p:sldId id="334" r:id="rId5"/>
    <p:sldId id="333" r:id="rId6"/>
    <p:sldId id="332" r:id="rId7"/>
    <p:sldId id="338" r:id="rId8"/>
    <p:sldId id="330" r:id="rId9"/>
    <p:sldId id="329" r:id="rId10"/>
    <p:sldId id="328" r:id="rId11"/>
    <p:sldId id="339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38312" y="2838450"/>
            <a:ext cx="8715375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DE0A96-60DC-6EAB-6A80-A0C8CB9489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11340000" cy="503073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2CADA0D-508D-A47D-ECCA-05F1C49E0F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2" r="9414" b="25226"/>
          <a:stretch/>
        </p:blipFill>
        <p:spPr>
          <a:xfrm>
            <a:off x="9173712" y="4437546"/>
            <a:ext cx="3096344" cy="2420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17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2CADA0D-508D-A47D-ECCA-05F1C49E0F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1340000" cy="4441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834E37-0297-78A4-EAEA-91E393722AE2}"/>
              </a:ext>
            </a:extLst>
          </p:cNvPr>
          <p:cNvSpPr/>
          <p:nvPr/>
        </p:nvSpPr>
        <p:spPr bwMode="white">
          <a:xfrm>
            <a:off x="1017354" y="3395248"/>
            <a:ext cx="4932090" cy="409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834E37-0297-78A4-EAEA-91E393722AE2}"/>
              </a:ext>
            </a:extLst>
          </p:cNvPr>
          <p:cNvSpPr/>
          <p:nvPr/>
        </p:nvSpPr>
        <p:spPr bwMode="white">
          <a:xfrm>
            <a:off x="1055440" y="4281643"/>
            <a:ext cx="5832648" cy="137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26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EF78F6-1959-3535-DDBA-658C1E89D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48680"/>
            <a:ext cx="10122872" cy="618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88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423AFF-A8B7-25E3-6A8F-63B112CD8C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01"/>
          <a:stretch/>
        </p:blipFill>
        <p:spPr>
          <a:xfrm>
            <a:off x="2135560" y="1591809"/>
            <a:ext cx="7200800" cy="367438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C54C92-8FD9-7111-4B20-AAD72F6A0BE9}"/>
              </a:ext>
            </a:extLst>
          </p:cNvPr>
          <p:cNvSpPr/>
          <p:nvPr/>
        </p:nvSpPr>
        <p:spPr bwMode="white">
          <a:xfrm>
            <a:off x="2097474" y="2536633"/>
            <a:ext cx="282175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D2B773-0626-28EC-4CFB-1F58375C3C83}"/>
              </a:ext>
            </a:extLst>
          </p:cNvPr>
          <p:cNvSpPr/>
          <p:nvPr/>
        </p:nvSpPr>
        <p:spPr bwMode="white">
          <a:xfrm>
            <a:off x="2097474" y="3529210"/>
            <a:ext cx="2418438" cy="41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FFF842-B9D0-AA41-2E52-B1CEF04AB099}"/>
              </a:ext>
            </a:extLst>
          </p:cNvPr>
          <p:cNvSpPr/>
          <p:nvPr/>
        </p:nvSpPr>
        <p:spPr bwMode="white">
          <a:xfrm>
            <a:off x="2097474" y="4397700"/>
            <a:ext cx="4549950" cy="80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12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FCC63D-349D-8794-4F23-D0C800A756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9745662" cy="262031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69FCBC4-2F74-E7F8-43B5-F3BE79F90A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2002855"/>
            <a:ext cx="9285174" cy="494720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2C82B1-F200-0C13-F2A9-382B2517983F}"/>
              </a:ext>
            </a:extLst>
          </p:cNvPr>
          <p:cNvSpPr/>
          <p:nvPr/>
        </p:nvSpPr>
        <p:spPr bwMode="white">
          <a:xfrm>
            <a:off x="6240016" y="371703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2C82B1-F200-0C13-F2A9-382B2517983F}"/>
              </a:ext>
            </a:extLst>
          </p:cNvPr>
          <p:cNvSpPr/>
          <p:nvPr/>
        </p:nvSpPr>
        <p:spPr bwMode="white">
          <a:xfrm>
            <a:off x="8472264" y="3717032"/>
            <a:ext cx="1296144" cy="42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2C82B1-F200-0C13-F2A9-382B2517983F}"/>
              </a:ext>
            </a:extLst>
          </p:cNvPr>
          <p:cNvSpPr/>
          <p:nvPr/>
        </p:nvSpPr>
        <p:spPr bwMode="white">
          <a:xfrm>
            <a:off x="10284363" y="3717032"/>
            <a:ext cx="924205" cy="42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2C82B1-F200-0C13-F2A9-382B2517983F}"/>
              </a:ext>
            </a:extLst>
          </p:cNvPr>
          <p:cNvSpPr/>
          <p:nvPr/>
        </p:nvSpPr>
        <p:spPr bwMode="white">
          <a:xfrm>
            <a:off x="5087888" y="4509120"/>
            <a:ext cx="576064" cy="46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2C82B1-F200-0C13-F2A9-382B2517983F}"/>
              </a:ext>
            </a:extLst>
          </p:cNvPr>
          <p:cNvSpPr/>
          <p:nvPr/>
        </p:nvSpPr>
        <p:spPr bwMode="white">
          <a:xfrm>
            <a:off x="8455266" y="4509121"/>
            <a:ext cx="1313142" cy="43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2C82B1-F200-0C13-F2A9-382B2517983F}"/>
              </a:ext>
            </a:extLst>
          </p:cNvPr>
          <p:cNvSpPr/>
          <p:nvPr/>
        </p:nvSpPr>
        <p:spPr bwMode="white">
          <a:xfrm>
            <a:off x="10239558" y="4509120"/>
            <a:ext cx="1113026" cy="42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02C82B1-F200-0C13-F2A9-382B2517983F}"/>
              </a:ext>
            </a:extLst>
          </p:cNvPr>
          <p:cNvSpPr/>
          <p:nvPr/>
        </p:nvSpPr>
        <p:spPr bwMode="white">
          <a:xfrm>
            <a:off x="5077445" y="5373216"/>
            <a:ext cx="586507" cy="424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02C82B1-F200-0C13-F2A9-382B2517983F}"/>
              </a:ext>
            </a:extLst>
          </p:cNvPr>
          <p:cNvSpPr/>
          <p:nvPr/>
        </p:nvSpPr>
        <p:spPr bwMode="white">
          <a:xfrm>
            <a:off x="10039313" y="5297325"/>
            <a:ext cx="1529295" cy="45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02C82B1-F200-0C13-F2A9-382B2517983F}"/>
              </a:ext>
            </a:extLst>
          </p:cNvPr>
          <p:cNvSpPr/>
          <p:nvPr/>
        </p:nvSpPr>
        <p:spPr bwMode="white">
          <a:xfrm>
            <a:off x="6240016" y="6093296"/>
            <a:ext cx="648072" cy="46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02C82B1-F200-0C13-F2A9-382B2517983F}"/>
              </a:ext>
            </a:extLst>
          </p:cNvPr>
          <p:cNvSpPr/>
          <p:nvPr/>
        </p:nvSpPr>
        <p:spPr bwMode="white">
          <a:xfrm>
            <a:off x="10209450" y="6021289"/>
            <a:ext cx="1359158" cy="62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92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184F45-D02A-84E9-1DA5-57F976847F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764704"/>
            <a:ext cx="11340000" cy="58406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EECFBB-78BA-E9BB-6497-D12CA6C52CDD}"/>
              </a:ext>
            </a:extLst>
          </p:cNvPr>
          <p:cNvSpPr/>
          <p:nvPr/>
        </p:nvSpPr>
        <p:spPr bwMode="white">
          <a:xfrm>
            <a:off x="4177024" y="2270119"/>
            <a:ext cx="342770" cy="4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96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103A13-5541-4B15-3ACB-9AB71443C6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916832"/>
            <a:ext cx="11340000" cy="28643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8D8DD9-84A0-57D2-4726-1CEDD0C6EB27}"/>
              </a:ext>
            </a:extLst>
          </p:cNvPr>
          <p:cNvSpPr/>
          <p:nvPr/>
        </p:nvSpPr>
        <p:spPr bwMode="white">
          <a:xfrm>
            <a:off x="5989677" y="3205798"/>
            <a:ext cx="371335" cy="40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51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F58184-EFA5-557B-3C22-007195C13C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04" y="1340768"/>
            <a:ext cx="11340000" cy="38881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E801B3-38A5-0446-431F-1A225B9E5938}"/>
              </a:ext>
            </a:extLst>
          </p:cNvPr>
          <p:cNvSpPr/>
          <p:nvPr/>
        </p:nvSpPr>
        <p:spPr bwMode="white">
          <a:xfrm>
            <a:off x="4676525" y="3589801"/>
            <a:ext cx="437984" cy="39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C98844-F0B3-BB05-1447-57E6E59DDB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0000"/>
            <a:ext cx="11340000" cy="321122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5FFA1B8-034F-2776-843C-AE6D6D3C43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7" t="1640" r="8255" b="52841"/>
          <a:stretch/>
        </p:blipFill>
        <p:spPr>
          <a:xfrm>
            <a:off x="4223792" y="4111228"/>
            <a:ext cx="3875808" cy="224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91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5FFA1B8-034F-2776-843C-AE6D6D3C4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492313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7A93F43-96A5-CD8D-7F1E-269402DDC609}"/>
              </a:ext>
            </a:extLst>
          </p:cNvPr>
          <p:cNvSpPr/>
          <p:nvPr/>
        </p:nvSpPr>
        <p:spPr bwMode="white">
          <a:xfrm>
            <a:off x="1271464" y="2132856"/>
            <a:ext cx="547260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A93F43-96A5-CD8D-7F1E-269402DDC609}"/>
              </a:ext>
            </a:extLst>
          </p:cNvPr>
          <p:cNvSpPr/>
          <p:nvPr/>
        </p:nvSpPr>
        <p:spPr bwMode="white">
          <a:xfrm>
            <a:off x="957935" y="3522535"/>
            <a:ext cx="5472608" cy="69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A93F43-96A5-CD8D-7F1E-269402DDC609}"/>
              </a:ext>
            </a:extLst>
          </p:cNvPr>
          <p:cNvSpPr/>
          <p:nvPr/>
        </p:nvSpPr>
        <p:spPr bwMode="white">
          <a:xfrm>
            <a:off x="961974" y="4499040"/>
            <a:ext cx="5472608" cy="65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A93F43-96A5-CD8D-7F1E-269402DDC609}"/>
              </a:ext>
            </a:extLst>
          </p:cNvPr>
          <p:cNvSpPr/>
          <p:nvPr/>
        </p:nvSpPr>
        <p:spPr bwMode="white">
          <a:xfrm>
            <a:off x="839416" y="5363136"/>
            <a:ext cx="5472608" cy="73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7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9085EA-D02A-1856-9C1D-E3EC120B07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15919"/>
            <a:ext cx="11340000" cy="5853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323A33-A885-B1E0-1089-114DE0C33ED9}"/>
              </a:ext>
            </a:extLst>
          </p:cNvPr>
          <p:cNvSpPr/>
          <p:nvPr/>
        </p:nvSpPr>
        <p:spPr bwMode="white">
          <a:xfrm>
            <a:off x="2129552" y="5073111"/>
            <a:ext cx="547260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48F9B1-2702-A5D7-B3E7-B6B8C2A5D749}"/>
              </a:ext>
            </a:extLst>
          </p:cNvPr>
          <p:cNvSpPr/>
          <p:nvPr/>
        </p:nvSpPr>
        <p:spPr bwMode="white">
          <a:xfrm>
            <a:off x="2216025" y="6049695"/>
            <a:ext cx="4089991" cy="4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30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78F031-FE49-12BE-3557-DA60654A21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4784"/>
            <a:ext cx="11340000" cy="3585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CE6A2F-363B-5B5A-48A3-CB32ED04D3BE}"/>
              </a:ext>
            </a:extLst>
          </p:cNvPr>
          <p:cNvSpPr/>
          <p:nvPr/>
        </p:nvSpPr>
        <p:spPr bwMode="white">
          <a:xfrm>
            <a:off x="1606864" y="3509728"/>
            <a:ext cx="626469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661BBB-D7F3-F89B-2B00-7E89D2B0195A}"/>
              </a:ext>
            </a:extLst>
          </p:cNvPr>
          <p:cNvSpPr/>
          <p:nvPr/>
        </p:nvSpPr>
        <p:spPr bwMode="white">
          <a:xfrm>
            <a:off x="1697537" y="4574366"/>
            <a:ext cx="5550982" cy="42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837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2024-11-17T01:27:20Z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