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2187" y="2833687"/>
            <a:ext cx="766762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86" y="764704"/>
            <a:ext cx="10059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7830" y="3437720"/>
            <a:ext cx="338437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7279" y="4518871"/>
            <a:ext cx="1925734" cy="3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7279" y="5271395"/>
            <a:ext cx="2398721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 flipV="1">
            <a:off x="2637279" y="5890216"/>
            <a:ext cx="7189343" cy="64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84" y="836712"/>
            <a:ext cx="110942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1864" y="2954416"/>
            <a:ext cx="5040560" cy="92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3645" y="4325793"/>
            <a:ext cx="4024118" cy="3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3645" y="5165411"/>
            <a:ext cx="3036719" cy="37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5701" y="5995700"/>
            <a:ext cx="6126804" cy="46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086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621030"/>
            <a:ext cx="1556385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39" y="1340768"/>
            <a:ext cx="11340000" cy="45582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77580" y="2789648"/>
            <a:ext cx="3113500" cy="5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439" y="3869769"/>
            <a:ext cx="5015920" cy="95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49015" y="5164726"/>
            <a:ext cx="3142065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772816"/>
            <a:ext cx="11340000" cy="330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586" y="2783176"/>
            <a:ext cx="6369823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586" y="3653744"/>
            <a:ext cx="10382598" cy="130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805" y="692785"/>
            <a:ext cx="1634490" cy="25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0198"/>
            <a:ext cx="11340000" cy="49790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33750" y="5262510"/>
            <a:ext cx="866448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748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5375" y="2705603"/>
            <a:ext cx="847405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5526" y="4632209"/>
            <a:ext cx="580806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2965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4183" y="3078972"/>
            <a:ext cx="314206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49388"/>
            <a:ext cx="11340000" cy="4223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9432" y="2958308"/>
            <a:ext cx="316835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0636" y="4353013"/>
            <a:ext cx="2913551" cy="4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98906"/>
            <a:ext cx="11340000" cy="3860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5216" y="1723650"/>
            <a:ext cx="51845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9222" y="3243138"/>
            <a:ext cx="2427959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9222" y="4100958"/>
            <a:ext cx="2713602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78630"/>
            <a:ext cx="11340000" cy="3300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376" y="1988502"/>
            <a:ext cx="4032447" cy="9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2460" y="3400380"/>
            <a:ext cx="2427959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2460" y="4258954"/>
            <a:ext cx="3161108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85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2876" y="5939848"/>
            <a:ext cx="8141516" cy="6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57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7465" y="4229808"/>
            <a:ext cx="4104456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876" y="5640218"/>
            <a:ext cx="7199404" cy="60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2024-11-17T09:10:57Z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