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0" r:id="rId5"/>
    <p:sldId id="329" r:id="rId6"/>
    <p:sldId id="328" r:id="rId7"/>
    <p:sldId id="327" r:id="rId8"/>
    <p:sldId id="326" r:id="rId9"/>
    <p:sldId id="334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3700" y="2852737"/>
            <a:ext cx="63246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ECE16-BBAC-417D-DF67-FF8B8A3B6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41556"/>
            <a:ext cx="11340000" cy="517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2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B791A-1782-0BFD-70D0-22B1CB7918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3"/>
          <a:stretch/>
        </p:blipFill>
        <p:spPr>
          <a:xfrm>
            <a:off x="263352" y="1463814"/>
            <a:ext cx="6361344" cy="41254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38CC04-AC19-5C75-25E7-7B9714FACD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58"/>
          <a:stretch/>
        </p:blipFill>
        <p:spPr>
          <a:xfrm>
            <a:off x="6624696" y="1393326"/>
            <a:ext cx="5231944" cy="452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F0484-A514-E5DD-6A8E-4D96ED753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836712"/>
            <a:ext cx="716532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43192"/>
            <a:ext cx="5760638" cy="346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4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EE48F-D3B7-F0BE-5EE8-9D43DEBCC6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29"/>
          <a:stretch/>
        </p:blipFill>
        <p:spPr>
          <a:xfrm>
            <a:off x="2927648" y="836712"/>
            <a:ext cx="698477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20888"/>
            <a:ext cx="6048672" cy="410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0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1750D-B027-8823-1498-F1452B858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173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2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12556-870D-7995-41D4-11DD328BD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9823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57085-5DB2-8002-178C-F81BBFF90C7F}"/>
              </a:ext>
            </a:extLst>
          </p:cNvPr>
          <p:cNvSpPr/>
          <p:nvPr/>
        </p:nvSpPr>
        <p:spPr bwMode="white">
          <a:xfrm>
            <a:off x="7364840" y="5902013"/>
            <a:ext cx="507159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ED6DA-225A-563B-A01A-7D3218E99A36}"/>
              </a:ext>
            </a:extLst>
          </p:cNvPr>
          <p:cNvSpPr/>
          <p:nvPr/>
        </p:nvSpPr>
        <p:spPr bwMode="white">
          <a:xfrm>
            <a:off x="8794108" y="5902013"/>
            <a:ext cx="488716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5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2A95F-91E8-FD7D-0285-A11EA3077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53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B8CA9-9514-B69D-E988-99E690C4B2D3}"/>
              </a:ext>
            </a:extLst>
          </p:cNvPr>
          <p:cNvSpPr/>
          <p:nvPr/>
        </p:nvSpPr>
        <p:spPr bwMode="white">
          <a:xfrm>
            <a:off x="3080010" y="4060939"/>
            <a:ext cx="390377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894C3-D5BF-1C5F-36FF-FEAA17B761F1}"/>
              </a:ext>
            </a:extLst>
          </p:cNvPr>
          <p:cNvSpPr/>
          <p:nvPr/>
        </p:nvSpPr>
        <p:spPr bwMode="white">
          <a:xfrm>
            <a:off x="7421773" y="4900129"/>
            <a:ext cx="1094962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48CBC4-CBE3-9AB7-B483-B9EFB5FFB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2808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F992D38-BB99-EB60-C778-A756C29A4E33}"/>
              </a:ext>
            </a:extLst>
          </p:cNvPr>
          <p:cNvSpPr/>
          <p:nvPr/>
        </p:nvSpPr>
        <p:spPr bwMode="white">
          <a:xfrm>
            <a:off x="1337497" y="2780929"/>
            <a:ext cx="7494807" cy="6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92D38-BB99-EB60-C778-A756C29A4E33}"/>
              </a:ext>
            </a:extLst>
          </p:cNvPr>
          <p:cNvSpPr/>
          <p:nvPr/>
        </p:nvSpPr>
        <p:spPr bwMode="white">
          <a:xfrm>
            <a:off x="1337498" y="3819763"/>
            <a:ext cx="9517006" cy="6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992D38-BB99-EB60-C778-A756C29A4E33}"/>
              </a:ext>
            </a:extLst>
          </p:cNvPr>
          <p:cNvSpPr/>
          <p:nvPr/>
        </p:nvSpPr>
        <p:spPr bwMode="white">
          <a:xfrm>
            <a:off x="1412492" y="4653929"/>
            <a:ext cx="9367015" cy="6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92D38-BB99-EB60-C778-A756C29A4E33}"/>
              </a:ext>
            </a:extLst>
          </p:cNvPr>
          <p:cNvSpPr/>
          <p:nvPr/>
        </p:nvSpPr>
        <p:spPr bwMode="white">
          <a:xfrm>
            <a:off x="1271464" y="5474970"/>
            <a:ext cx="9367015" cy="6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92D38-BB99-EB60-C778-A756C29A4E33}"/>
              </a:ext>
            </a:extLst>
          </p:cNvPr>
          <p:cNvSpPr/>
          <p:nvPr/>
        </p:nvSpPr>
        <p:spPr bwMode="white">
          <a:xfrm>
            <a:off x="8930094" y="2980241"/>
            <a:ext cx="1849414" cy="62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9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2024-11-17T01:21:18Z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