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3"/>
    <p:sldId id="346" r:id="rId4"/>
    <p:sldId id="345" r:id="rId5"/>
    <p:sldId id="343" r:id="rId6"/>
    <p:sldId id="341" r:id="rId7"/>
    <p:sldId id="339" r:id="rId8"/>
    <p:sldId id="338" r:id="rId9"/>
    <p:sldId id="336" r:id="rId10"/>
    <p:sldId id="335" r:id="rId11"/>
    <p:sldId id="333" r:id="rId12"/>
    <p:sldId id="332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8"/>
          <a:stretch>
            <a:fillRect/>
          </a:stretch>
        </p:blipFill>
        <p:spPr>
          <a:xfrm>
            <a:off x="3215640" y="2997200"/>
            <a:ext cx="5761990" cy="957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916832"/>
            <a:ext cx="11340000" cy="18837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4622" y="3016493"/>
            <a:ext cx="1809068" cy="229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05479" y="3016493"/>
            <a:ext cx="2056624" cy="229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47494" y="3016493"/>
            <a:ext cx="1932845" cy="229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20592" y="3494607"/>
            <a:ext cx="561763" cy="181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91071" y="3494607"/>
            <a:ext cx="666498" cy="181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33086" y="3494607"/>
            <a:ext cx="695062" cy="181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74649"/>
            <a:ext cx="11340000" cy="261426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848" y="3432687"/>
            <a:ext cx="11340000" cy="24445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14082" y="4043833"/>
            <a:ext cx="590327" cy="248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89951" y="4569037"/>
            <a:ext cx="333249" cy="200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52621" y="5056044"/>
            <a:ext cx="485591" cy="200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56802" y="5543051"/>
            <a:ext cx="342770" cy="21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49124"/>
            <a:ext cx="11340000" cy="475975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68670" y="3729465"/>
            <a:ext cx="9313810" cy="486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35319" y="4301779"/>
            <a:ext cx="4827355" cy="248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68670" y="4738468"/>
            <a:ext cx="9207203" cy="56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87712" y="5378324"/>
            <a:ext cx="9510792" cy="354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/>
          <a:srcRect b="14756"/>
          <a:stretch>
            <a:fillRect/>
          </a:stretch>
        </p:blipFill>
        <p:spPr>
          <a:xfrm>
            <a:off x="1168670" y="2910968"/>
            <a:ext cx="4419594" cy="883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00808"/>
            <a:ext cx="11340000" cy="31204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6785" y="2689986"/>
            <a:ext cx="8248748" cy="375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6162" y="3262544"/>
            <a:ext cx="8169371" cy="569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6784" y="4029213"/>
            <a:ext cx="8248748" cy="219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75684" y="4445832"/>
            <a:ext cx="8159848" cy="270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31635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6641" y="2789648"/>
            <a:ext cx="9435199" cy="509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6641" y="3575826"/>
            <a:ext cx="9197682" cy="45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5684" y="4229808"/>
            <a:ext cx="9560172" cy="28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65602"/>
            <a:ext cx="11340000" cy="45267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5205" y="2795248"/>
            <a:ext cx="2351788" cy="23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6640" y="3243163"/>
            <a:ext cx="9435199" cy="23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6641" y="3719668"/>
            <a:ext cx="9197682" cy="22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6784" y="4186643"/>
            <a:ext cx="9267539" cy="476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5205" y="4910930"/>
            <a:ext cx="2285138" cy="219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5684" y="5368373"/>
            <a:ext cx="9272140" cy="219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38797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86784" y="2573624"/>
            <a:ext cx="9267539" cy="606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5684" y="3365712"/>
            <a:ext cx="9178639" cy="606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6162" y="4157800"/>
            <a:ext cx="9188161" cy="46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5684" y="4805872"/>
            <a:ext cx="9416156" cy="300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700808"/>
            <a:ext cx="11340000" cy="28731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905" y="3293704"/>
            <a:ext cx="9363191" cy="258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0032" y="3725752"/>
            <a:ext cx="9411555" cy="27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2948" y="4229808"/>
            <a:ext cx="9560172" cy="239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04056"/>
            <a:ext cx="11340000" cy="39976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29501" y="2005129"/>
            <a:ext cx="1218740" cy="219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15144" y="2501253"/>
            <a:ext cx="952141" cy="209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63355" y="3808350"/>
            <a:ext cx="771234" cy="209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55194" y="4256770"/>
            <a:ext cx="895012" cy="267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06428" y="4294933"/>
            <a:ext cx="466549" cy="200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38872" y="4294933"/>
            <a:ext cx="771234" cy="209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82928" y="4791057"/>
            <a:ext cx="504056" cy="654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1340000" cy="3321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8642" y="1055416"/>
            <a:ext cx="333249" cy="200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18390" y="1055416"/>
            <a:ext cx="333249" cy="200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56123" y="1055416"/>
            <a:ext cx="342770" cy="200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76224" y="1217686"/>
            <a:ext cx="333249" cy="200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23275" y="1714041"/>
            <a:ext cx="495115" cy="571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51135" y="1866766"/>
            <a:ext cx="628413" cy="219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83728" y="2525390"/>
            <a:ext cx="453465" cy="534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839113" y="3346284"/>
            <a:ext cx="432048" cy="595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89" y="3842517"/>
            <a:ext cx="11340000" cy="2272026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9837193" y="3985711"/>
            <a:ext cx="190428" cy="200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770543" y="4310287"/>
            <a:ext cx="323727" cy="200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553062" y="4797149"/>
            <a:ext cx="342770" cy="210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447319" y="5780421"/>
            <a:ext cx="485591" cy="210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3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19988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6087" y="1719374"/>
            <a:ext cx="485591" cy="200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75029" y="2207121"/>
            <a:ext cx="752191" cy="21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555600"/>
            <a:ext cx="11340000" cy="18895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335482" y="3622401"/>
            <a:ext cx="466549" cy="26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12963" y="4147268"/>
            <a:ext cx="618891" cy="209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35230" y="4643505"/>
            <a:ext cx="199949" cy="209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41628" y="5139743"/>
            <a:ext cx="199949" cy="200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628800"/>
            <a:ext cx="11340000" cy="14840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8594" y="2298996"/>
            <a:ext cx="257078" cy="201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18594" y="2787282"/>
            <a:ext cx="257078" cy="201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408" y="3112807"/>
            <a:ext cx="11340000" cy="150413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907060" y="3323578"/>
            <a:ext cx="257078" cy="20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78496" y="3783442"/>
            <a:ext cx="285642" cy="25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68974" y="4262467"/>
            <a:ext cx="295163" cy="26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35202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06950" y="2133493"/>
            <a:ext cx="209471" cy="209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7202" y="4203639"/>
            <a:ext cx="228513" cy="219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1340000" cy="27494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3939" y="1224575"/>
            <a:ext cx="238035" cy="219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56961" y="3000255"/>
            <a:ext cx="238035" cy="21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802175"/>
            <a:ext cx="11340000" cy="148975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51873" y="4451557"/>
            <a:ext cx="218992" cy="219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44824"/>
            <a:ext cx="11340000" cy="21799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26950" y="2963505"/>
            <a:ext cx="618891" cy="21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59595" y="2963505"/>
            <a:ext cx="628413" cy="21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16119" y="2963505"/>
            <a:ext cx="190428" cy="200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77278" y="2963505"/>
            <a:ext cx="466549" cy="21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98952" y="3441574"/>
            <a:ext cx="466385" cy="583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54960" y="3604118"/>
            <a:ext cx="199949" cy="200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25288" y="3604118"/>
            <a:ext cx="333249" cy="200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92290" y="3365713"/>
            <a:ext cx="443366" cy="601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908720"/>
            <a:ext cx="11340000" cy="23755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7293" y="2082190"/>
            <a:ext cx="1656725" cy="190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52104" y="2082190"/>
            <a:ext cx="2894508" cy="200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7293" y="2540129"/>
            <a:ext cx="1285390" cy="181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52104" y="2530589"/>
            <a:ext cx="1285390" cy="190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77293" y="2998069"/>
            <a:ext cx="523677" cy="181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52104" y="2998069"/>
            <a:ext cx="914055" cy="181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3564288"/>
            <a:ext cx="11340000" cy="2456089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7159280" y="4539078"/>
            <a:ext cx="2389874" cy="210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65426" y="4644201"/>
            <a:ext cx="3206438" cy="563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59280" y="5007359"/>
            <a:ext cx="1409168" cy="200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65426" y="5360960"/>
            <a:ext cx="1171133" cy="200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159280" y="5466084"/>
            <a:ext cx="523677" cy="181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65426" y="5838798"/>
            <a:ext cx="418942" cy="172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2024-11-17T08:53:14Z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