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5"/>
  </p:handout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1"/>
    <p:sldId id="336" r:id="rId12"/>
    <p:sldId id="326" r:id="rId13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2840" b="52720"/>
          <a:stretch>
            <a:fillRect/>
          </a:stretch>
        </p:blipFill>
        <p:spPr>
          <a:xfrm>
            <a:off x="1595500" y="2105462"/>
            <a:ext cx="9001000" cy="12515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506" t="66322"/>
          <a:stretch>
            <a:fillRect/>
          </a:stretch>
        </p:blipFill>
        <p:spPr>
          <a:xfrm>
            <a:off x="2567608" y="3861048"/>
            <a:ext cx="7056784" cy="891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32849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372235"/>
            <a:ext cx="11340000" cy="411352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68451" y="2642762"/>
            <a:ext cx="6798287" cy="86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456" y="3757219"/>
            <a:ext cx="5550982" cy="66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4837430"/>
            <a:ext cx="917702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6" y="448112"/>
            <a:ext cx="8928990" cy="63652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92160" y="4283894"/>
            <a:ext cx="427976" cy="36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4369" y="4241854"/>
            <a:ext cx="590063" cy="41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2452" y="4815630"/>
            <a:ext cx="427683" cy="41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94368" y="4815630"/>
            <a:ext cx="590063" cy="41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83064" y="5438142"/>
            <a:ext cx="613335" cy="51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35760" y="6237312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784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3108" y="2885653"/>
            <a:ext cx="295163" cy="3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1647" y="2876123"/>
            <a:ext cx="304685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6911" y="3838649"/>
            <a:ext cx="304685" cy="3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17390" y="4458097"/>
            <a:ext cx="314206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3989" y="5420623"/>
            <a:ext cx="304685" cy="3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03989" y="6059130"/>
            <a:ext cx="304685" cy="3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580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1715" y="2836980"/>
            <a:ext cx="314206" cy="37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1715" y="3455943"/>
            <a:ext cx="314206" cy="37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7408" y="4417717"/>
            <a:ext cx="580806" cy="38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0615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785" y="4725035"/>
            <a:ext cx="7458075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42" y="836712"/>
            <a:ext cx="11340000" cy="5594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4771" y="1179814"/>
            <a:ext cx="304685" cy="123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6584" y="1551508"/>
            <a:ext cx="1609118" cy="49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3411" y="2228182"/>
            <a:ext cx="4903526" cy="1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456" y="3005672"/>
            <a:ext cx="5558062" cy="91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456" y="4315388"/>
            <a:ext cx="5558062" cy="11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515" y="5821045"/>
            <a:ext cx="831532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89380"/>
            <a:ext cx="11340000" cy="413576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23" b="6086"/>
          <a:stretch>
            <a:fillRect/>
          </a:stretch>
        </p:blipFill>
        <p:spPr>
          <a:xfrm>
            <a:off x="2783632" y="3376860"/>
            <a:ext cx="8352928" cy="33645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60925" y="3573016"/>
            <a:ext cx="6303173" cy="87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0925" y="4921300"/>
            <a:ext cx="6303173" cy="87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0650" y="6165215"/>
            <a:ext cx="847661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93810"/>
            <a:ext cx="11340000" cy="3863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08720"/>
            <a:ext cx="11340000" cy="542541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99456" y="1844824"/>
            <a:ext cx="84969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59496" y="2852936"/>
            <a:ext cx="547260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7200" y="4203744"/>
            <a:ext cx="5614904" cy="95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460" y="5572125"/>
            <a:ext cx="882904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2024-11-17T09:15:34Z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