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924654"/>
            <a:ext cx="12192000" cy="1008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>
            <a:fillRect/>
          </a:stretch>
        </p:blipFill>
        <p:spPr>
          <a:xfrm>
            <a:off x="2495600" y="1340768"/>
            <a:ext cx="7344816" cy="4391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1670" y="2474358"/>
            <a:ext cx="3922821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7514" y="3341220"/>
            <a:ext cx="2247052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7514" y="4189032"/>
            <a:ext cx="2447002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7514" y="5017791"/>
            <a:ext cx="7064886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494735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5" r="22277" b="44630"/>
          <a:stretch>
            <a:fillRect/>
          </a:stretch>
        </p:blipFill>
        <p:spPr>
          <a:xfrm>
            <a:off x="7536160" y="4570887"/>
            <a:ext cx="4206746" cy="2372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87697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520" y="3751929"/>
            <a:ext cx="7176119" cy="5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6066" y="4675210"/>
            <a:ext cx="5331070" cy="2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5685" y="5368165"/>
            <a:ext cx="795242" cy="25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6066" y="5885992"/>
            <a:ext cx="6629550" cy="60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992" y="620688"/>
            <a:ext cx="97720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90208" y="2141576"/>
            <a:ext cx="223224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8" r="8142" b="17131"/>
          <a:stretch>
            <a:fillRect/>
          </a:stretch>
        </p:blipFill>
        <p:spPr>
          <a:xfrm>
            <a:off x="8924681" y="980728"/>
            <a:ext cx="2448272" cy="3897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43" y="1196752"/>
            <a:ext cx="11340000" cy="47027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4357" y="2913785"/>
            <a:ext cx="4446498" cy="104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787" y="4229808"/>
            <a:ext cx="457706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flipV="1">
            <a:off x="693788" y="5021896"/>
            <a:ext cx="6624736" cy="65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25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677929"/>
            <a:ext cx="11340000" cy="35021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71155" y="2694761"/>
            <a:ext cx="6812573" cy="5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4026" y="3486850"/>
            <a:ext cx="6581670" cy="6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936" y="4494961"/>
            <a:ext cx="6840759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39" y="836712"/>
            <a:ext cx="11340000" cy="5325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0436" y="2970898"/>
            <a:ext cx="3675264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3409" y="3837912"/>
            <a:ext cx="3380100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3409" y="4589848"/>
            <a:ext cx="412277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4844" y="5456862"/>
            <a:ext cx="7758199" cy="78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2802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6864" y="2573624"/>
            <a:ext cx="6552727" cy="78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6864" y="3581736"/>
            <a:ext cx="8928991" cy="84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71" y="836712"/>
            <a:ext cx="11340000" cy="21035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099" y="2132856"/>
            <a:ext cx="9517072" cy="420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52028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8376" y="1997560"/>
            <a:ext cx="4219128" cy="54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376" y="3006191"/>
            <a:ext cx="3161108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94" y="3581736"/>
            <a:ext cx="9158462" cy="71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33968" y="4759536"/>
            <a:ext cx="3408664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33968" y="5617151"/>
            <a:ext cx="2961158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25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9615" y="2573655"/>
            <a:ext cx="10774680" cy="271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78088"/>
            <a:ext cx="11340000" cy="3101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