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41" r:id="rId4"/>
    <p:sldId id="339" r:id="rId5"/>
    <p:sldId id="338" r:id="rId6"/>
    <p:sldId id="337" r:id="rId7"/>
    <p:sldId id="336" r:id="rId8"/>
    <p:sldId id="334" r:id="rId9"/>
    <p:sldId id="331" r:id="rId10"/>
    <p:sldId id="329" r:id="rId11"/>
    <p:sldId id="328" r:id="rId12"/>
    <p:sldId id="327" r:id="rId13"/>
    <p:sldId id="342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946906"/>
            <a:ext cx="12191998" cy="964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340000" cy="204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7663" y="1979667"/>
            <a:ext cx="561763" cy="37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351458"/>
            <a:ext cx="10187872" cy="4444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708613" cy="58680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1" t="-1829" b="98148"/>
          <a:stretch>
            <a:fillRect/>
          </a:stretch>
        </p:blipFill>
        <p:spPr>
          <a:xfrm>
            <a:off x="8544272" y="6525344"/>
            <a:ext cx="3278856" cy="216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"/>
          <a:stretch>
            <a:fillRect/>
          </a:stretch>
        </p:blipFill>
        <p:spPr>
          <a:xfrm>
            <a:off x="1847528" y="764704"/>
            <a:ext cx="10474672" cy="5934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072" y="1512617"/>
            <a:ext cx="8673852" cy="5099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39" y="836712"/>
            <a:ext cx="11340000" cy="32296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26287" y="1781536"/>
            <a:ext cx="1008112" cy="121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74"/>
          <a:stretch>
            <a:fillRect/>
          </a:stretch>
        </p:blipFill>
        <p:spPr>
          <a:xfrm>
            <a:off x="5015880" y="2924944"/>
            <a:ext cx="7476798" cy="3568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358" y="464705"/>
            <a:ext cx="8217122" cy="63239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110" y="2636912"/>
            <a:ext cx="6980338" cy="4139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836712"/>
            <a:ext cx="11340000" cy="184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0886" y="1066288"/>
            <a:ext cx="457027" cy="45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6755" y="2089816"/>
            <a:ext cx="314206" cy="38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8110" y="2636912"/>
            <a:ext cx="6980338" cy="4139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293709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9" t="33210"/>
          <a:stretch>
            <a:fillRect/>
          </a:stretch>
        </p:blipFill>
        <p:spPr>
          <a:xfrm>
            <a:off x="3143672" y="2564904"/>
            <a:ext cx="7416824" cy="4223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126" y="2636913"/>
            <a:ext cx="6980338" cy="4139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25" y="548680"/>
            <a:ext cx="11340000" cy="293150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9" t="33210"/>
          <a:stretch>
            <a:fillRect/>
          </a:stretch>
        </p:blipFill>
        <p:spPr>
          <a:xfrm>
            <a:off x="3503712" y="3126310"/>
            <a:ext cx="6552728" cy="373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422942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725144"/>
            <a:ext cx="11340000" cy="1874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1308"/>
            <a:ext cx="11340000" cy="190212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28" y="2358220"/>
            <a:ext cx="11340000" cy="9510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730" y="3429000"/>
            <a:ext cx="6015355" cy="33712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1365" y="3340100"/>
            <a:ext cx="5675630" cy="345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764540"/>
            <a:ext cx="9733915" cy="4270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4149090"/>
            <a:ext cx="5932805" cy="2588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55" y="4149090"/>
            <a:ext cx="5177790" cy="261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272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4943" y="2042059"/>
            <a:ext cx="495113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4187" y="2032535"/>
            <a:ext cx="485591" cy="4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8318" y="2070630"/>
            <a:ext cx="571284" cy="3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7814" y="3023016"/>
            <a:ext cx="866448" cy="3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414" y="2651752"/>
            <a:ext cx="9611808" cy="4193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