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1" r:id="rId4"/>
    <p:sldId id="340" r:id="rId5"/>
    <p:sldId id="339" r:id="rId6"/>
    <p:sldId id="337" r:id="rId7"/>
    <p:sldId id="336" r:id="rId8"/>
    <p:sldId id="335" r:id="rId9"/>
    <p:sldId id="333" r:id="rId10"/>
    <p:sldId id="331" r:id="rId11"/>
    <p:sldId id="329" r:id="rId12"/>
    <p:sldId id="328" r:id="rId13"/>
    <p:sldId id="342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EB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0" y="2828925"/>
            <a:ext cx="628650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11340000" cy="283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42590" y="2492896"/>
            <a:ext cx="715381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645024"/>
            <a:ext cx="7739600" cy="2959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275161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494078"/>
            <a:ext cx="7739600" cy="2959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25397"/>
            <a:ext cx="11340000" cy="280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60" y="2277451"/>
            <a:ext cx="1800201" cy="52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4407" y="2277450"/>
            <a:ext cx="1114081" cy="52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859" y="3140968"/>
            <a:ext cx="451908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8959" y="3140968"/>
            <a:ext cx="1781177" cy="54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4152" y="3050862"/>
            <a:ext cx="3024336" cy="61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16" y="3987182"/>
            <a:ext cx="4968552" cy="59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29313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20" y="908768"/>
            <a:ext cx="11340000" cy="3757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934" y="3932146"/>
            <a:ext cx="2461718" cy="51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5000" y="3582035"/>
            <a:ext cx="724154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40" t="30676"/>
          <a:stretch>
            <a:fillRect/>
          </a:stretch>
        </p:blipFill>
        <p:spPr>
          <a:xfrm>
            <a:off x="5375910" y="4437380"/>
            <a:ext cx="2316480" cy="238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0350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42163" y="5204216"/>
            <a:ext cx="418942" cy="41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060848"/>
            <a:ext cx="11340000" cy="2864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0028" y="2337737"/>
            <a:ext cx="485591" cy="45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9927" y="2337737"/>
            <a:ext cx="495113" cy="45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3353" y="3302075"/>
            <a:ext cx="428463" cy="4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378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8750" y="2931331"/>
            <a:ext cx="304685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474560"/>
            <a:ext cx="11340000" cy="19524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40463" y="5712712"/>
            <a:ext cx="1114005" cy="5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2886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4420" y="2645632"/>
            <a:ext cx="1487100" cy="9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33"/>
          <a:stretch>
            <a:fillRect/>
          </a:stretch>
        </p:blipFill>
        <p:spPr>
          <a:xfrm>
            <a:off x="1572120" y="4445833"/>
            <a:ext cx="11340000" cy="9361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43168" y="4445833"/>
            <a:ext cx="1799228" cy="71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1"/>
          <a:stretch>
            <a:fillRect/>
          </a:stretch>
        </p:blipFill>
        <p:spPr>
          <a:xfrm>
            <a:off x="1127448" y="1412776"/>
            <a:ext cx="11340000" cy="47734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25584" y="1595903"/>
            <a:ext cx="1104483" cy="4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0344" y="5414822"/>
            <a:ext cx="1075919" cy="4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16098"/>
            <a:ext cx="11340000" cy="21091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1839227"/>
            <a:ext cx="7776862" cy="444889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727848" y="3356992"/>
            <a:ext cx="0" cy="1800200"/>
          </a:xfrm>
          <a:prstGeom prst="line">
            <a:avLst/>
          </a:prstGeom>
          <a:ln w="28575">
            <a:solidFill>
              <a:srgbClr val="EA5E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727848" y="3356992"/>
            <a:ext cx="1944216" cy="1800200"/>
          </a:xfrm>
          <a:prstGeom prst="line">
            <a:avLst/>
          </a:prstGeom>
          <a:ln w="28575">
            <a:solidFill>
              <a:srgbClr val="EA5E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28048" y="3284984"/>
            <a:ext cx="1798262" cy="1872208"/>
          </a:xfrm>
          <a:prstGeom prst="line">
            <a:avLst/>
          </a:prstGeom>
          <a:ln w="28575">
            <a:solidFill>
              <a:srgbClr val="EA5E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688288" y="3284984"/>
            <a:ext cx="1800200" cy="1872208"/>
          </a:xfrm>
          <a:prstGeom prst="line">
            <a:avLst/>
          </a:prstGeom>
          <a:ln w="28575">
            <a:solidFill>
              <a:srgbClr val="EA5E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326310" y="3284984"/>
            <a:ext cx="1771250" cy="1872208"/>
          </a:xfrm>
          <a:prstGeom prst="line">
            <a:avLst/>
          </a:prstGeom>
          <a:ln w="28575">
            <a:solidFill>
              <a:srgbClr val="EA5E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11244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168" y="1772816"/>
            <a:ext cx="9611808" cy="440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152" y="2996952"/>
            <a:ext cx="2264668" cy="23407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8820" y="3093278"/>
            <a:ext cx="2116478" cy="2148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4632" y="3101644"/>
            <a:ext cx="2139702" cy="21397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4872" y="3093278"/>
            <a:ext cx="2163276" cy="221152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06120" y="5548725"/>
            <a:ext cx="7017279" cy="44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9937104" cy="36289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898742"/>
            <a:ext cx="7739600" cy="2959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