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8" r:id="rId4"/>
    <p:sldId id="339" r:id="rId5"/>
    <p:sldId id="336" r:id="rId6"/>
    <p:sldId id="335" r:id="rId7"/>
    <p:sldId id="340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5" y="2871787"/>
            <a:ext cx="77152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58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9649" y="4832611"/>
            <a:ext cx="571284" cy="4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9937104" cy="44083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552494"/>
            <a:ext cx="8891728" cy="233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539000"/>
            <a:ext cx="11340000" cy="37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440" y="2708920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81" y="3789040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37" y="4653136"/>
            <a:ext cx="10020231" cy="66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972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9879099" cy="586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12776"/>
            <a:ext cx="26670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528" y="1012725"/>
            <a:ext cx="2714625" cy="2600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4075" y="3914584"/>
            <a:ext cx="4019550" cy="2752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4148" y="3737104"/>
            <a:ext cx="30861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340000" cy="4883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3899" y="2780228"/>
            <a:ext cx="380856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32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2931" y="1990629"/>
            <a:ext cx="399899" cy="38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693545"/>
            <a:ext cx="8437880" cy="3042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93"/>
          <a:stretch>
            <a:fillRect/>
          </a:stretch>
        </p:blipFill>
        <p:spPr>
          <a:xfrm>
            <a:off x="407670" y="765175"/>
            <a:ext cx="8881745" cy="9283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5" t="13507"/>
          <a:stretch>
            <a:fillRect/>
          </a:stretch>
        </p:blipFill>
        <p:spPr>
          <a:xfrm>
            <a:off x="7902575" y="2997200"/>
            <a:ext cx="4358640" cy="33159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475" y="3060065"/>
            <a:ext cx="4109720" cy="325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22" y="692810"/>
            <a:ext cx="11340000" cy="300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7182" y="1093786"/>
            <a:ext cx="495113" cy="45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8290" y="2086680"/>
            <a:ext cx="590327" cy="37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5" t="13507"/>
          <a:stretch>
            <a:fillRect/>
          </a:stretch>
        </p:blipFill>
        <p:spPr>
          <a:xfrm>
            <a:off x="4008120" y="3501390"/>
            <a:ext cx="4358640" cy="3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21623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924944"/>
            <a:ext cx="11340000" cy="294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264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6197" y="1844826"/>
            <a:ext cx="6922667" cy="60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856" y="1844825"/>
            <a:ext cx="2518409" cy="60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326" y="2873181"/>
            <a:ext cx="3561007" cy="4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284984"/>
            <a:ext cx="11340000" cy="294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