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8" r:id="rId9"/>
    <p:sldId id="330" r:id="rId10"/>
    <p:sldId id="33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3225" y="2928937"/>
            <a:ext cx="63055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C146A03-6C9B-F95C-FE27-1DFB50C10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836712"/>
            <a:ext cx="11340000" cy="5436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922082"/>
            <a:ext cx="10572750" cy="25812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1001848" y="3717032"/>
            <a:ext cx="7182383" cy="63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770264" y="4561559"/>
            <a:ext cx="7701999" cy="81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1046398" y="5586891"/>
            <a:ext cx="8505985" cy="6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9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F8EEF-0E71-74E0-1DDA-204145F9D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404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7C502-BFB2-F220-C536-47CBFFF03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88344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870E1-4A40-C18A-FEF4-3FEBFBD1AC9C}"/>
              </a:ext>
            </a:extLst>
          </p:cNvPr>
          <p:cNvSpPr/>
          <p:nvPr/>
        </p:nvSpPr>
        <p:spPr bwMode="white">
          <a:xfrm>
            <a:off x="2848569" y="2535538"/>
            <a:ext cx="192860" cy="25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ABB29E-B0E7-B757-B0F8-BB3E405C40C5}"/>
              </a:ext>
            </a:extLst>
          </p:cNvPr>
          <p:cNvSpPr/>
          <p:nvPr/>
        </p:nvSpPr>
        <p:spPr bwMode="white">
          <a:xfrm>
            <a:off x="3968642" y="2535538"/>
            <a:ext cx="215113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D0AFA-3D6E-CA37-65B9-1BAFF5B887E0}"/>
              </a:ext>
            </a:extLst>
          </p:cNvPr>
          <p:cNvSpPr/>
          <p:nvPr/>
        </p:nvSpPr>
        <p:spPr bwMode="white">
          <a:xfrm>
            <a:off x="4836513" y="2505864"/>
            <a:ext cx="2848396" cy="28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256D9-DE3E-2C2C-5414-89F265869681}"/>
              </a:ext>
            </a:extLst>
          </p:cNvPr>
          <p:cNvSpPr/>
          <p:nvPr/>
        </p:nvSpPr>
        <p:spPr bwMode="white">
          <a:xfrm>
            <a:off x="8278324" y="2357600"/>
            <a:ext cx="16814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597BB4-BD80-EC50-9DFF-EC19E737C700}"/>
              </a:ext>
            </a:extLst>
          </p:cNvPr>
          <p:cNvSpPr/>
          <p:nvPr/>
        </p:nvSpPr>
        <p:spPr bwMode="white">
          <a:xfrm>
            <a:off x="2833734" y="3418335"/>
            <a:ext cx="215113" cy="25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888F17-F484-AA6B-0217-38A43854A689}"/>
              </a:ext>
            </a:extLst>
          </p:cNvPr>
          <p:cNvSpPr/>
          <p:nvPr/>
        </p:nvSpPr>
        <p:spPr bwMode="white">
          <a:xfrm>
            <a:off x="3968642" y="3418335"/>
            <a:ext cx="215113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AA2685-6EFC-9F25-B30B-330A8F53DDB0}"/>
              </a:ext>
            </a:extLst>
          </p:cNvPr>
          <p:cNvSpPr/>
          <p:nvPr/>
        </p:nvSpPr>
        <p:spPr bwMode="white">
          <a:xfrm>
            <a:off x="4836513" y="3388661"/>
            <a:ext cx="2848396" cy="28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A07C30-E701-086F-A741-9ABE88F0AC3B}"/>
              </a:ext>
            </a:extLst>
          </p:cNvPr>
          <p:cNvSpPr/>
          <p:nvPr/>
        </p:nvSpPr>
        <p:spPr bwMode="white">
          <a:xfrm>
            <a:off x="8374755" y="3403497"/>
            <a:ext cx="1585036" cy="50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2F6332-EFC7-6496-2400-27978CD5C5AE}"/>
              </a:ext>
            </a:extLst>
          </p:cNvPr>
          <p:cNvSpPr/>
          <p:nvPr/>
        </p:nvSpPr>
        <p:spPr bwMode="white">
          <a:xfrm>
            <a:off x="2833734" y="4301131"/>
            <a:ext cx="215113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CE9A91-8824-F895-C98C-AF6C7E2C3C8C}"/>
              </a:ext>
            </a:extLst>
          </p:cNvPr>
          <p:cNvSpPr/>
          <p:nvPr/>
        </p:nvSpPr>
        <p:spPr bwMode="white">
          <a:xfrm>
            <a:off x="3968642" y="4308550"/>
            <a:ext cx="215113" cy="24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C15D90-F21D-A0E4-5806-39C6C01AE487}"/>
              </a:ext>
            </a:extLst>
          </p:cNvPr>
          <p:cNvSpPr/>
          <p:nvPr/>
        </p:nvSpPr>
        <p:spPr bwMode="white">
          <a:xfrm>
            <a:off x="4836513" y="4271457"/>
            <a:ext cx="2848396" cy="29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BAEC3F-0696-649D-43C2-526F83598A4C}"/>
              </a:ext>
            </a:extLst>
          </p:cNvPr>
          <p:cNvSpPr/>
          <p:nvPr/>
        </p:nvSpPr>
        <p:spPr bwMode="white">
          <a:xfrm>
            <a:off x="8374755" y="4286294"/>
            <a:ext cx="1424198" cy="5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1409C7-B711-9D57-E4B0-D934ADE8C652}"/>
              </a:ext>
            </a:extLst>
          </p:cNvPr>
          <p:cNvSpPr/>
          <p:nvPr/>
        </p:nvSpPr>
        <p:spPr bwMode="white">
          <a:xfrm>
            <a:off x="2833734" y="5191346"/>
            <a:ext cx="222530" cy="24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146835-33C9-96E7-B9A0-03139BE6C846}"/>
              </a:ext>
            </a:extLst>
          </p:cNvPr>
          <p:cNvSpPr/>
          <p:nvPr/>
        </p:nvSpPr>
        <p:spPr bwMode="white">
          <a:xfrm>
            <a:off x="3968642" y="5183928"/>
            <a:ext cx="215113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BBACAC-05E5-3CD3-A2EF-F799AE93CAA3}"/>
              </a:ext>
            </a:extLst>
          </p:cNvPr>
          <p:cNvSpPr/>
          <p:nvPr/>
        </p:nvSpPr>
        <p:spPr bwMode="white">
          <a:xfrm>
            <a:off x="4836513" y="5161672"/>
            <a:ext cx="2848396" cy="28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D14FF9B-E871-5712-8098-B984F87FBED5}"/>
              </a:ext>
            </a:extLst>
          </p:cNvPr>
          <p:cNvSpPr/>
          <p:nvPr/>
        </p:nvSpPr>
        <p:spPr bwMode="white">
          <a:xfrm>
            <a:off x="8293161" y="5131998"/>
            <a:ext cx="1505792" cy="34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4906FA5-94EB-5FF0-E881-3CF1ED6F21C3}"/>
              </a:ext>
            </a:extLst>
          </p:cNvPr>
          <p:cNvSpPr/>
          <p:nvPr/>
        </p:nvSpPr>
        <p:spPr bwMode="white">
          <a:xfrm>
            <a:off x="4317274" y="6133490"/>
            <a:ext cx="244784" cy="2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A7DFDB3-B405-6C30-FE64-1762BA9D0EAC}"/>
              </a:ext>
            </a:extLst>
          </p:cNvPr>
          <p:cNvSpPr/>
          <p:nvPr/>
        </p:nvSpPr>
        <p:spPr bwMode="white">
          <a:xfrm>
            <a:off x="7788757" y="6126072"/>
            <a:ext cx="237366" cy="29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9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51DB4-9BA1-348A-A388-222A4D412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2931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5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9DC72-6836-9D26-52B4-DC1A3ECAB1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0"/>
          <a:stretch/>
        </p:blipFill>
        <p:spPr>
          <a:xfrm>
            <a:off x="3071664" y="1643246"/>
            <a:ext cx="5579360" cy="37299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B77739-3A3F-2BE5-FF19-2961C516F4DD}"/>
              </a:ext>
            </a:extLst>
          </p:cNvPr>
          <p:cNvSpPr/>
          <p:nvPr/>
        </p:nvSpPr>
        <p:spPr bwMode="white">
          <a:xfrm>
            <a:off x="3033578" y="2588071"/>
            <a:ext cx="21736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EA0430-3EB0-5203-D180-B58B0BB3D127}"/>
              </a:ext>
            </a:extLst>
          </p:cNvPr>
          <p:cNvSpPr/>
          <p:nvPr/>
        </p:nvSpPr>
        <p:spPr bwMode="white">
          <a:xfrm>
            <a:off x="3033578" y="3627475"/>
            <a:ext cx="1694811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BEFF36-1701-2097-B4B3-6DE705C5E05E}"/>
              </a:ext>
            </a:extLst>
          </p:cNvPr>
          <p:cNvSpPr/>
          <p:nvPr/>
        </p:nvSpPr>
        <p:spPr bwMode="white">
          <a:xfrm>
            <a:off x="3033578" y="4495576"/>
            <a:ext cx="5342038" cy="8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4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ECEED-D542-6F9A-A1BA-823825EAC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17" y="692696"/>
            <a:ext cx="112211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39373-201E-5CFA-875E-D79CF4A1D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908720"/>
            <a:ext cx="11340000" cy="53483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ED4956-659F-4A1F-7E19-EB6FCEF7ABA6}"/>
              </a:ext>
            </a:extLst>
          </p:cNvPr>
          <p:cNvSpPr/>
          <p:nvPr/>
        </p:nvSpPr>
        <p:spPr bwMode="white">
          <a:xfrm>
            <a:off x="1500112" y="1925552"/>
            <a:ext cx="4536504" cy="93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E2BF7A-DE74-72AB-7BAE-F5298B65B501}"/>
              </a:ext>
            </a:extLst>
          </p:cNvPr>
          <p:cNvSpPr/>
          <p:nvPr/>
        </p:nvSpPr>
        <p:spPr bwMode="white">
          <a:xfrm>
            <a:off x="1596760" y="3244438"/>
            <a:ext cx="4223832" cy="106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3451E8-46EC-7DF0-071E-EA51FA25ADCE}"/>
              </a:ext>
            </a:extLst>
          </p:cNvPr>
          <p:cNvSpPr/>
          <p:nvPr/>
        </p:nvSpPr>
        <p:spPr bwMode="white">
          <a:xfrm>
            <a:off x="1558674" y="4693536"/>
            <a:ext cx="7588564" cy="4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1E27EB-3285-240D-59C1-3F93513EC5AE}"/>
              </a:ext>
            </a:extLst>
          </p:cNvPr>
          <p:cNvSpPr/>
          <p:nvPr/>
        </p:nvSpPr>
        <p:spPr bwMode="white">
          <a:xfrm>
            <a:off x="1558674" y="5532488"/>
            <a:ext cx="8078342" cy="7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D8885-74E3-A652-0ED9-492F3751C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268760"/>
            <a:ext cx="11340000" cy="458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03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24FB6-F056-F449-6485-2D0DCCDB9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43" y="1037362"/>
            <a:ext cx="11340000" cy="4783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924944"/>
            <a:ext cx="1790700" cy="2162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919414"/>
            <a:ext cx="17907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4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836C8-08E0-2090-DD20-FBE6157C0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11340000" cy="39664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062CC-4112-CBCD-08B3-FD24BF059C35}"/>
              </a:ext>
            </a:extLst>
          </p:cNvPr>
          <p:cNvSpPr/>
          <p:nvPr/>
        </p:nvSpPr>
        <p:spPr bwMode="white">
          <a:xfrm>
            <a:off x="1305386" y="3086632"/>
            <a:ext cx="1989974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E346E-88F9-33AB-8BEC-8ABB21A3FF39}"/>
              </a:ext>
            </a:extLst>
          </p:cNvPr>
          <p:cNvSpPr/>
          <p:nvPr/>
        </p:nvSpPr>
        <p:spPr bwMode="white">
          <a:xfrm>
            <a:off x="1305386" y="3887557"/>
            <a:ext cx="1951889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5FB920-9360-6E04-BDD0-0829FF053C42}"/>
              </a:ext>
            </a:extLst>
          </p:cNvPr>
          <p:cNvSpPr/>
          <p:nvPr/>
        </p:nvSpPr>
        <p:spPr bwMode="white">
          <a:xfrm>
            <a:off x="1305386" y="4755224"/>
            <a:ext cx="8798422" cy="6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3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D83B7-08AE-B91E-4542-D5505902A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737846"/>
            <a:ext cx="11340000" cy="29706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572E1A-B021-7D06-8F32-0160B08904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r="8778" b="9649"/>
          <a:stretch/>
        </p:blipFill>
        <p:spPr>
          <a:xfrm>
            <a:off x="4981136" y="3348472"/>
            <a:ext cx="2570324" cy="33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8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572E1A-B021-7D06-8F32-0160B0890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72330"/>
            <a:ext cx="11340000" cy="431333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911424" y="2276872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911424" y="3104964"/>
            <a:ext cx="1008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2279576" y="3104964"/>
            <a:ext cx="4464496" cy="75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28AC5-745F-A4A8-92FE-63A5CD2F8A98}"/>
              </a:ext>
            </a:extLst>
          </p:cNvPr>
          <p:cNvSpPr/>
          <p:nvPr/>
        </p:nvSpPr>
        <p:spPr bwMode="white">
          <a:xfrm>
            <a:off x="911424" y="4075286"/>
            <a:ext cx="7344816" cy="129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48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A73A3-A438-3400-5BA4-C5D1A248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013045"/>
            <a:ext cx="11340000" cy="4936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5348281"/>
            <a:ext cx="6096232" cy="120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