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8" r:id="rId4"/>
    <p:sldId id="339" r:id="rId5"/>
    <p:sldId id="336" r:id="rId6"/>
    <p:sldId id="340" r:id="rId7"/>
    <p:sldId id="334" r:id="rId8"/>
    <p:sldId id="333" r:id="rId9"/>
    <p:sldId id="332" r:id="rId10"/>
    <p:sldId id="341" r:id="rId11"/>
    <p:sldId id="329" r:id="rId12"/>
    <p:sldId id="342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1075" y="2867025"/>
            <a:ext cx="10229850" cy="112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548680"/>
            <a:ext cx="11340000" cy="409129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4466868"/>
            <a:ext cx="9755824" cy="239113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4661545"/>
            <a:ext cx="7874148" cy="21013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80728"/>
            <a:ext cx="11340000" cy="514747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788336" y="2115078"/>
            <a:ext cx="1437732" cy="343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788336" y="2839538"/>
            <a:ext cx="2515576" cy="589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7354" y="3717032"/>
            <a:ext cx="5726718" cy="600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7270" y="4565015"/>
            <a:ext cx="10463530" cy="149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836712"/>
            <a:ext cx="11340000" cy="56088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39712" y="2573624"/>
            <a:ext cx="2363640" cy="2592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34" r="9831" b="25505"/>
          <a:stretch>
            <a:fillRect/>
          </a:stretch>
        </p:blipFill>
        <p:spPr>
          <a:xfrm>
            <a:off x="8832304" y="3284984"/>
            <a:ext cx="3417986" cy="20171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916832"/>
            <a:ext cx="11340000" cy="34798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7314" y="3099018"/>
            <a:ext cx="2218488" cy="34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314" y="3797760"/>
            <a:ext cx="361384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7314" y="4719757"/>
            <a:ext cx="9086454" cy="676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836712"/>
            <a:ext cx="11340000" cy="57623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908720"/>
            <a:ext cx="11340000" cy="525321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6048000" y="1309146"/>
            <a:ext cx="276120" cy="333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342408" y="1318680"/>
            <a:ext cx="514156" cy="324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9587" y="2100464"/>
            <a:ext cx="771234" cy="333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48000" y="2052795"/>
            <a:ext cx="266599" cy="324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42408" y="2043261"/>
            <a:ext cx="523677" cy="333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5330" y="2987123"/>
            <a:ext cx="3646700" cy="371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2610" y="3854713"/>
            <a:ext cx="1989974" cy="333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2610" y="4646032"/>
            <a:ext cx="1951889" cy="40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2610" y="5437351"/>
            <a:ext cx="5761462" cy="72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268760"/>
            <a:ext cx="11340000" cy="39217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657344"/>
            <a:ext cx="942506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10963" y="3912064"/>
            <a:ext cx="3402837" cy="316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59889" y="4624777"/>
            <a:ext cx="1851776" cy="285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59889" y="5229200"/>
            <a:ext cx="2911975" cy="42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59888" y="5986849"/>
            <a:ext cx="7016431" cy="66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340768"/>
            <a:ext cx="11340000" cy="3988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75"/>
          <a:stretch>
            <a:fillRect/>
          </a:stretch>
        </p:blipFill>
        <p:spPr>
          <a:xfrm>
            <a:off x="2855640" y="764704"/>
            <a:ext cx="5400600" cy="57399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17554" y="1832598"/>
            <a:ext cx="5084433" cy="40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17554" y="2690727"/>
            <a:ext cx="4951133" cy="37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41231" y="3529787"/>
            <a:ext cx="4141813" cy="39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17554" y="4397450"/>
            <a:ext cx="2266095" cy="343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17554" y="5226975"/>
            <a:ext cx="2599345" cy="37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17554" y="6018361"/>
            <a:ext cx="5558062" cy="58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20688"/>
            <a:ext cx="11340000" cy="329082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91"/>
          <a:stretch>
            <a:fillRect/>
          </a:stretch>
        </p:blipFill>
        <p:spPr>
          <a:xfrm>
            <a:off x="1703512" y="3717032"/>
            <a:ext cx="9073008" cy="275161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062" y="3789040"/>
            <a:ext cx="9752458" cy="29285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1"/>
          <a:stretch>
            <a:fillRect/>
          </a:stretch>
        </p:blipFill>
        <p:spPr>
          <a:xfrm>
            <a:off x="2927648" y="1340768"/>
            <a:ext cx="5040560" cy="435811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889562" y="2708921"/>
            <a:ext cx="2558366" cy="1054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889562" y="4192140"/>
            <a:ext cx="2180403" cy="381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89562" y="4869160"/>
            <a:ext cx="4862622" cy="82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2024-11-17T10:28:02Z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