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40" r:id="rId4"/>
    <p:sldId id="338" r:id="rId5"/>
    <p:sldId id="337" r:id="rId6"/>
    <p:sldId id="336" r:id="rId7"/>
    <p:sldId id="334" r:id="rId8"/>
    <p:sldId id="333" r:id="rId9"/>
    <p:sldId id="332" r:id="rId10"/>
    <p:sldId id="330" r:id="rId11"/>
    <p:sldId id="329" r:id="rId12"/>
    <p:sldId id="327" r:id="rId13"/>
    <p:sldId id="341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7025" y="2962275"/>
            <a:ext cx="64579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1340000" cy="294617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797" y="3501266"/>
            <a:ext cx="9611808" cy="2591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1703705"/>
            <a:ext cx="8310245" cy="4624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1703705"/>
            <a:ext cx="7161530" cy="45808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46" y="836877"/>
            <a:ext cx="11051968" cy="86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836712"/>
            <a:ext cx="11340000" cy="57867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44128" y="2676645"/>
            <a:ext cx="4824535" cy="68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98311" y="3573016"/>
            <a:ext cx="4824535" cy="68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4365104"/>
            <a:ext cx="4824535" cy="68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7830" y="5226462"/>
            <a:ext cx="9876722" cy="139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6672"/>
            <a:ext cx="10513168" cy="47716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941168"/>
            <a:ext cx="11340000" cy="201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124744"/>
            <a:ext cx="11340000" cy="509097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34856" y="2069568"/>
            <a:ext cx="23490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5426" y="3041008"/>
            <a:ext cx="2218488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5426" y="3808196"/>
            <a:ext cx="6782198" cy="56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5426" y="4730360"/>
            <a:ext cx="2101677" cy="50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65426" y="5691364"/>
            <a:ext cx="2218488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72816"/>
            <a:ext cx="11340000" cy="26685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800" y="2789648"/>
            <a:ext cx="10217907" cy="165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27151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 flipV="1">
            <a:off x="2975016" y="5165911"/>
            <a:ext cx="35283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5072" y="6030008"/>
            <a:ext cx="1248096" cy="39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3168" y="6030008"/>
            <a:ext cx="3816424" cy="53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294828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8" t="26997" b="9191"/>
          <a:stretch>
            <a:fillRect/>
          </a:stretch>
        </p:blipFill>
        <p:spPr>
          <a:xfrm>
            <a:off x="4871864" y="2780928"/>
            <a:ext cx="3302961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18" y="972008"/>
            <a:ext cx="11340000" cy="4816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032" y="2211987"/>
            <a:ext cx="2456523" cy="4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032" y="3261200"/>
            <a:ext cx="1713853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032" y="4149080"/>
            <a:ext cx="10022558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29196"/>
            <a:ext cx="10369152" cy="35478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98"/>
          <a:stretch>
            <a:fillRect/>
          </a:stretch>
        </p:blipFill>
        <p:spPr>
          <a:xfrm>
            <a:off x="3935760" y="3789040"/>
            <a:ext cx="6264696" cy="3160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13926"/>
            <a:ext cx="11340000" cy="40301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4008" y="2142727"/>
            <a:ext cx="2088232" cy="66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578" y="3176519"/>
            <a:ext cx="3656221" cy="4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578" y="3967305"/>
            <a:ext cx="10670630" cy="1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