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7" r:id="rId3"/>
    <p:sldId id="336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7425" y="2943225"/>
            <a:ext cx="76771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72004-931D-9F1E-DE53-FA627BA696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864191"/>
            <a:ext cx="11340000" cy="312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05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F9DE5-E24B-84AC-376A-DABB04B58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980728"/>
            <a:ext cx="11340000" cy="53475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784DC8-95F4-4127-7EBA-8EA9E7694BC0}"/>
              </a:ext>
            </a:extLst>
          </p:cNvPr>
          <p:cNvSpPr/>
          <p:nvPr/>
        </p:nvSpPr>
        <p:spPr bwMode="white">
          <a:xfrm>
            <a:off x="2529522" y="2124597"/>
            <a:ext cx="2970680" cy="36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F44B9F-6325-038B-AE67-D90452AC25FE}"/>
              </a:ext>
            </a:extLst>
          </p:cNvPr>
          <p:cNvSpPr/>
          <p:nvPr/>
        </p:nvSpPr>
        <p:spPr bwMode="white">
          <a:xfrm>
            <a:off x="2529522" y="2915773"/>
            <a:ext cx="3437229" cy="51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B88D66-79C1-3790-6B58-9C6464D23E28}"/>
              </a:ext>
            </a:extLst>
          </p:cNvPr>
          <p:cNvSpPr/>
          <p:nvPr/>
        </p:nvSpPr>
        <p:spPr bwMode="white">
          <a:xfrm>
            <a:off x="2529522" y="3792741"/>
            <a:ext cx="4189910" cy="51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8893FB-6D28-53A5-4D54-BEBE8515BB08}"/>
              </a:ext>
            </a:extLst>
          </p:cNvPr>
          <p:cNvSpPr/>
          <p:nvPr/>
        </p:nvSpPr>
        <p:spPr bwMode="white">
          <a:xfrm>
            <a:off x="2529522" y="4589848"/>
            <a:ext cx="5342038" cy="556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025C89-1D44-9579-2397-A3AD3F11551F}"/>
              </a:ext>
            </a:extLst>
          </p:cNvPr>
          <p:cNvSpPr/>
          <p:nvPr/>
        </p:nvSpPr>
        <p:spPr bwMode="white">
          <a:xfrm>
            <a:off x="2529522" y="5575269"/>
            <a:ext cx="6782198" cy="52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38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23552A-0CB5-399B-14E4-C3FEC2CD61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20"/>
          <a:stretch/>
        </p:blipFill>
        <p:spPr>
          <a:xfrm>
            <a:off x="1343472" y="558532"/>
            <a:ext cx="8856984" cy="586800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3055DB7-A6B6-6CA0-B3D7-FAA0D284B1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8778" b="49355"/>
          <a:stretch/>
        </p:blipFill>
        <p:spPr>
          <a:xfrm>
            <a:off x="7968208" y="5068532"/>
            <a:ext cx="3816424" cy="1672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62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055DB7-A6B6-6CA0-B3D7-FAA0D284B1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442482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ABC284-FA93-0EB4-DBCC-4B18E1F2479F}"/>
              </a:ext>
            </a:extLst>
          </p:cNvPr>
          <p:cNvSpPr/>
          <p:nvPr/>
        </p:nvSpPr>
        <p:spPr bwMode="white">
          <a:xfrm>
            <a:off x="813914" y="2466046"/>
            <a:ext cx="2180403" cy="41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D2F1AD-9247-6D13-341A-2AABA5A2718D}"/>
              </a:ext>
            </a:extLst>
          </p:cNvPr>
          <p:cNvSpPr/>
          <p:nvPr/>
        </p:nvSpPr>
        <p:spPr bwMode="white">
          <a:xfrm>
            <a:off x="1299506" y="3343382"/>
            <a:ext cx="2904030" cy="4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B7CBC1-2A84-5244-DC22-8C6675C7F212}"/>
              </a:ext>
            </a:extLst>
          </p:cNvPr>
          <p:cNvSpPr/>
          <p:nvPr/>
        </p:nvSpPr>
        <p:spPr bwMode="white">
          <a:xfrm>
            <a:off x="813914" y="4220717"/>
            <a:ext cx="4370327" cy="41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FEF9F01-9875-5044-3369-780FF281C509}"/>
              </a:ext>
            </a:extLst>
          </p:cNvPr>
          <p:cNvSpPr/>
          <p:nvPr/>
        </p:nvSpPr>
        <p:spPr bwMode="white">
          <a:xfrm>
            <a:off x="813914" y="5088517"/>
            <a:ext cx="8870430" cy="67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29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109B76-DD02-4C67-27A0-574130E9D4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17" y="620688"/>
            <a:ext cx="11013366" cy="586800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71BDC79-5158-D163-C7FB-E0CAD64B81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/>
        </p:blipFill>
        <p:spPr>
          <a:xfrm>
            <a:off x="7464152" y="1196752"/>
            <a:ext cx="4583872" cy="258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96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69F8F-D7B9-6E07-39FC-C0EABEF51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1340000" cy="4811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61B540-B3CE-C47E-155E-9E0B2F1B7273}"/>
              </a:ext>
            </a:extLst>
          </p:cNvPr>
          <p:cNvSpPr/>
          <p:nvPr/>
        </p:nvSpPr>
        <p:spPr bwMode="white">
          <a:xfrm>
            <a:off x="2618146" y="1434932"/>
            <a:ext cx="1628161" cy="47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3BDB86-49C7-D2DE-9432-EF9EAB2D7461}"/>
              </a:ext>
            </a:extLst>
          </p:cNvPr>
          <p:cNvSpPr/>
          <p:nvPr/>
        </p:nvSpPr>
        <p:spPr bwMode="white">
          <a:xfrm>
            <a:off x="2665753" y="2387655"/>
            <a:ext cx="437984" cy="48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96191B-0407-7D22-4460-09FE4C4A3D0C}"/>
              </a:ext>
            </a:extLst>
          </p:cNvPr>
          <p:cNvSpPr/>
          <p:nvPr/>
        </p:nvSpPr>
        <p:spPr bwMode="white">
          <a:xfrm>
            <a:off x="2065904" y="3349904"/>
            <a:ext cx="1133047" cy="49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760677-E0C3-60B3-68E4-F6E6E8E82EA3}"/>
              </a:ext>
            </a:extLst>
          </p:cNvPr>
          <p:cNvSpPr/>
          <p:nvPr/>
        </p:nvSpPr>
        <p:spPr bwMode="white">
          <a:xfrm>
            <a:off x="8169128" y="4302627"/>
            <a:ext cx="1599596" cy="47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DDB701-2592-4E3D-83EE-8CF6413EB30E}"/>
              </a:ext>
            </a:extLst>
          </p:cNvPr>
          <p:cNvSpPr/>
          <p:nvPr/>
        </p:nvSpPr>
        <p:spPr bwMode="white">
          <a:xfrm>
            <a:off x="2570539" y="5255349"/>
            <a:ext cx="437984" cy="47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26784C-364B-92A2-30F5-1D26D0584731}"/>
              </a:ext>
            </a:extLst>
          </p:cNvPr>
          <p:cNvSpPr/>
          <p:nvPr/>
        </p:nvSpPr>
        <p:spPr bwMode="white">
          <a:xfrm>
            <a:off x="8035828" y="5312512"/>
            <a:ext cx="1542468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06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1C711-310E-7B65-1786-FE80C8339D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1340000" cy="5795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DFF4D5-712D-72DF-9034-465856478B80}"/>
              </a:ext>
            </a:extLst>
          </p:cNvPr>
          <p:cNvSpPr/>
          <p:nvPr/>
        </p:nvSpPr>
        <p:spPr bwMode="white">
          <a:xfrm>
            <a:off x="8010233" y="2032551"/>
            <a:ext cx="875969" cy="38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6951A5-19C5-CFC0-CA0F-21C5482963AE}"/>
              </a:ext>
            </a:extLst>
          </p:cNvPr>
          <p:cNvSpPr/>
          <p:nvPr/>
        </p:nvSpPr>
        <p:spPr bwMode="white">
          <a:xfrm>
            <a:off x="6448721" y="3939089"/>
            <a:ext cx="866448" cy="38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A7E99F-9702-9693-0E03-AC372D7530F7}"/>
              </a:ext>
            </a:extLst>
          </p:cNvPr>
          <p:cNvSpPr/>
          <p:nvPr/>
        </p:nvSpPr>
        <p:spPr bwMode="white">
          <a:xfrm>
            <a:off x="6667714" y="5845627"/>
            <a:ext cx="1437732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67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8F1CDA-CBFD-0EB4-7F67-845F0FDB4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836712"/>
            <a:ext cx="11340000" cy="54490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5489F0-67F8-F632-58FF-869A8FA04CBB}"/>
              </a:ext>
            </a:extLst>
          </p:cNvPr>
          <p:cNvSpPr/>
          <p:nvPr/>
        </p:nvSpPr>
        <p:spPr bwMode="white">
          <a:xfrm>
            <a:off x="5627863" y="2884856"/>
            <a:ext cx="3408664" cy="86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114E81-0BA7-E229-FD2A-377EE49A0B3C}"/>
              </a:ext>
            </a:extLst>
          </p:cNvPr>
          <p:cNvSpPr/>
          <p:nvPr/>
        </p:nvSpPr>
        <p:spPr bwMode="white">
          <a:xfrm>
            <a:off x="5199400" y="4294742"/>
            <a:ext cx="2427959" cy="36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524C1B-D223-FEEE-2FF8-B4AD453FEE40}"/>
              </a:ext>
            </a:extLst>
          </p:cNvPr>
          <p:cNvSpPr/>
          <p:nvPr/>
        </p:nvSpPr>
        <p:spPr bwMode="white">
          <a:xfrm>
            <a:off x="5199400" y="5152105"/>
            <a:ext cx="2923073" cy="4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1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878C7C-629D-C62E-24BE-1F195BB557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11340000" cy="52588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291FA2-889D-B48B-3B9C-E4928461FB06}"/>
              </a:ext>
            </a:extLst>
          </p:cNvPr>
          <p:cNvSpPr/>
          <p:nvPr/>
        </p:nvSpPr>
        <p:spPr bwMode="white">
          <a:xfrm>
            <a:off x="6647424" y="917440"/>
            <a:ext cx="374441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C5E925-1F15-405C-9808-354B29DC87DC}"/>
              </a:ext>
            </a:extLst>
          </p:cNvPr>
          <p:cNvSpPr/>
          <p:nvPr/>
        </p:nvSpPr>
        <p:spPr bwMode="white">
          <a:xfrm>
            <a:off x="6287384" y="1853544"/>
            <a:ext cx="181332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975E42-DC64-3702-9CBC-481AB2E82F10}"/>
              </a:ext>
            </a:extLst>
          </p:cNvPr>
          <p:cNvSpPr/>
          <p:nvPr/>
        </p:nvSpPr>
        <p:spPr bwMode="white">
          <a:xfrm>
            <a:off x="6348765" y="2875452"/>
            <a:ext cx="1751939" cy="371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A0E82B-2CC4-8737-DDD0-72020EE85DCD}"/>
              </a:ext>
            </a:extLst>
          </p:cNvPr>
          <p:cNvSpPr/>
          <p:nvPr/>
        </p:nvSpPr>
        <p:spPr bwMode="white">
          <a:xfrm>
            <a:off x="6786750" y="3742392"/>
            <a:ext cx="2675516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8E16CB-A0C0-9F6E-10B6-4E4052035801}"/>
              </a:ext>
            </a:extLst>
          </p:cNvPr>
          <p:cNvSpPr/>
          <p:nvPr/>
        </p:nvSpPr>
        <p:spPr bwMode="white">
          <a:xfrm>
            <a:off x="6348765" y="4656967"/>
            <a:ext cx="2665994" cy="371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3CA8A1F-2444-2781-2828-90EA616AD957}"/>
              </a:ext>
            </a:extLst>
          </p:cNvPr>
          <p:cNvSpPr/>
          <p:nvPr/>
        </p:nvSpPr>
        <p:spPr bwMode="white">
          <a:xfrm>
            <a:off x="6348765" y="5514381"/>
            <a:ext cx="3161108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5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AA21AF-0C91-D4ED-A117-91E8AA931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16529"/>
            <a:ext cx="11340000" cy="4624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2E711F-53A7-8302-5DAB-03FBBB14DC6B}"/>
              </a:ext>
            </a:extLst>
          </p:cNvPr>
          <p:cNvSpPr/>
          <p:nvPr/>
        </p:nvSpPr>
        <p:spPr bwMode="white">
          <a:xfrm>
            <a:off x="8916634" y="3872421"/>
            <a:ext cx="999748" cy="3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B97EE5-DEC8-8A43-EBDB-785BD2EF2C09}"/>
              </a:ext>
            </a:extLst>
          </p:cNvPr>
          <p:cNvSpPr/>
          <p:nvPr/>
        </p:nvSpPr>
        <p:spPr bwMode="white">
          <a:xfrm>
            <a:off x="8849984" y="4816481"/>
            <a:ext cx="1142569" cy="40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52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057E15-A0E7-8DDB-C6A6-32F7C07637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772816"/>
            <a:ext cx="11340000" cy="309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5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FB7CEC-1347-7251-7694-F788BD3C2E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980728"/>
            <a:ext cx="11340000" cy="50418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EF2B47-5867-720E-C0C6-BF098735912B}"/>
              </a:ext>
            </a:extLst>
          </p:cNvPr>
          <p:cNvSpPr/>
          <p:nvPr/>
        </p:nvSpPr>
        <p:spPr bwMode="white">
          <a:xfrm>
            <a:off x="1809442" y="2705823"/>
            <a:ext cx="2961158" cy="37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230CA0-9425-379E-4779-AE414B491F92}"/>
              </a:ext>
            </a:extLst>
          </p:cNvPr>
          <p:cNvSpPr/>
          <p:nvPr/>
        </p:nvSpPr>
        <p:spPr bwMode="white">
          <a:xfrm>
            <a:off x="1809442" y="3554074"/>
            <a:ext cx="4132292" cy="4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7D8C10-12AF-7444-BF73-E289A1EA39C4}"/>
              </a:ext>
            </a:extLst>
          </p:cNvPr>
          <p:cNvSpPr/>
          <p:nvPr/>
        </p:nvSpPr>
        <p:spPr bwMode="white">
          <a:xfrm>
            <a:off x="1809442" y="4411856"/>
            <a:ext cx="2675516" cy="4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08612C-16D6-25D4-3D7C-FD6E25382D73}"/>
              </a:ext>
            </a:extLst>
          </p:cNvPr>
          <p:cNvSpPr/>
          <p:nvPr/>
        </p:nvSpPr>
        <p:spPr bwMode="white">
          <a:xfrm>
            <a:off x="1809442" y="5237920"/>
            <a:ext cx="8006334" cy="48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16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2024-11-17T01:24:30Z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