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38" r:id="rId3"/>
    <p:sldId id="339" r:id="rId4"/>
    <p:sldId id="340" r:id="rId5"/>
    <p:sldId id="341" r:id="rId6"/>
    <p:sldId id="332" r:id="rId7"/>
    <p:sldId id="342" r:id="rId8"/>
    <p:sldId id="343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9450" y="2933700"/>
            <a:ext cx="575310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C5197-1D5D-F55B-CF14-DCD0A5DB33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1340000" cy="5503235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3B7B5F-3428-567D-99E1-B79E84AAAE8C}"/>
              </a:ext>
            </a:extLst>
          </p:cNvPr>
          <p:cNvSpPr/>
          <p:nvPr/>
        </p:nvSpPr>
        <p:spPr bwMode="white">
          <a:xfrm>
            <a:off x="1233378" y="2930705"/>
            <a:ext cx="2980201" cy="35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6C3B95-CEF9-6B73-7ABF-DCD44E7AD744}"/>
              </a:ext>
            </a:extLst>
          </p:cNvPr>
          <p:cNvSpPr/>
          <p:nvPr/>
        </p:nvSpPr>
        <p:spPr bwMode="white">
          <a:xfrm>
            <a:off x="2461640" y="3808171"/>
            <a:ext cx="1504382" cy="33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77C0E2-8C4B-3289-CC47-147CF430641F}"/>
              </a:ext>
            </a:extLst>
          </p:cNvPr>
          <p:cNvSpPr/>
          <p:nvPr/>
        </p:nvSpPr>
        <p:spPr bwMode="white">
          <a:xfrm>
            <a:off x="1233378" y="4637948"/>
            <a:ext cx="8006334" cy="146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1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25E07F-3EA5-2D50-9913-4EBCC6E2FC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764704"/>
            <a:ext cx="11340000" cy="578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63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AE6DEE-0659-3ADF-21BB-7C18970DD6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622382"/>
            <a:ext cx="11340000" cy="361323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B35724-1F86-068A-70BF-A12FB33E1D47}"/>
              </a:ext>
            </a:extLst>
          </p:cNvPr>
          <p:cNvSpPr/>
          <p:nvPr/>
        </p:nvSpPr>
        <p:spPr bwMode="white">
          <a:xfrm>
            <a:off x="1521410" y="2842683"/>
            <a:ext cx="3237279" cy="38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FB9FA6-605D-2A9E-A92B-4EF1BAC27624}"/>
              </a:ext>
            </a:extLst>
          </p:cNvPr>
          <p:cNvSpPr/>
          <p:nvPr/>
        </p:nvSpPr>
        <p:spPr bwMode="white">
          <a:xfrm>
            <a:off x="3254307" y="3748375"/>
            <a:ext cx="1256826" cy="333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A77850-F630-B56D-A676-9D8A63F28BDB}"/>
              </a:ext>
            </a:extLst>
          </p:cNvPr>
          <p:cNvSpPr/>
          <p:nvPr/>
        </p:nvSpPr>
        <p:spPr bwMode="white">
          <a:xfrm>
            <a:off x="1521410" y="4558731"/>
            <a:ext cx="8294366" cy="676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98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9B5F17-0AA6-5C2D-21FE-AB91753AC4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760" y="692696"/>
            <a:ext cx="10209816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16A427-70AE-A7D0-DE2A-E924D451B06C}"/>
              </a:ext>
            </a:extLst>
          </p:cNvPr>
          <p:cNvSpPr/>
          <p:nvPr/>
        </p:nvSpPr>
        <p:spPr bwMode="white">
          <a:xfrm>
            <a:off x="2022304" y="5119432"/>
            <a:ext cx="3549004" cy="38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430A44-338F-282C-4429-7A3CDB5BC7F9}"/>
              </a:ext>
            </a:extLst>
          </p:cNvPr>
          <p:cNvSpPr/>
          <p:nvPr/>
        </p:nvSpPr>
        <p:spPr bwMode="white">
          <a:xfrm>
            <a:off x="7238808" y="4949887"/>
            <a:ext cx="3407405" cy="72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6C6FCA-2F8D-226E-E3BC-0D61878B51C7}"/>
              </a:ext>
            </a:extLst>
          </p:cNvPr>
          <p:cNvSpPr/>
          <p:nvPr/>
        </p:nvSpPr>
        <p:spPr bwMode="white">
          <a:xfrm>
            <a:off x="3325320" y="5960169"/>
            <a:ext cx="1363023" cy="31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3E49FA-C62A-8CC7-F92E-A7407956AC5B}"/>
              </a:ext>
            </a:extLst>
          </p:cNvPr>
          <p:cNvSpPr/>
          <p:nvPr/>
        </p:nvSpPr>
        <p:spPr bwMode="white">
          <a:xfrm>
            <a:off x="8408797" y="5960169"/>
            <a:ext cx="1577335" cy="31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13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EA40F3B-1DD3-BB00-FCE6-DB4476597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35260"/>
            <a:ext cx="11340000" cy="444201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516A427-70AE-A7D0-DE2A-E924D451B06C}"/>
              </a:ext>
            </a:extLst>
          </p:cNvPr>
          <p:cNvSpPr/>
          <p:nvPr/>
        </p:nvSpPr>
        <p:spPr bwMode="white">
          <a:xfrm>
            <a:off x="1055440" y="3270214"/>
            <a:ext cx="4595928" cy="82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16A427-70AE-A7D0-DE2A-E924D451B06C}"/>
              </a:ext>
            </a:extLst>
          </p:cNvPr>
          <p:cNvSpPr/>
          <p:nvPr/>
        </p:nvSpPr>
        <p:spPr bwMode="white">
          <a:xfrm>
            <a:off x="2022304" y="4869160"/>
            <a:ext cx="3549004" cy="63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16A427-70AE-A7D0-DE2A-E924D451B06C}"/>
              </a:ext>
            </a:extLst>
          </p:cNvPr>
          <p:cNvSpPr/>
          <p:nvPr/>
        </p:nvSpPr>
        <p:spPr bwMode="white">
          <a:xfrm>
            <a:off x="6729154" y="3235974"/>
            <a:ext cx="4119374" cy="98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16A427-70AE-A7D0-DE2A-E924D451B06C}"/>
              </a:ext>
            </a:extLst>
          </p:cNvPr>
          <p:cNvSpPr/>
          <p:nvPr/>
        </p:nvSpPr>
        <p:spPr bwMode="white">
          <a:xfrm>
            <a:off x="7464152" y="4663128"/>
            <a:ext cx="3549004" cy="107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9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D2734A0-503E-CA8C-DF53-24405CAB90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39"/>
          <a:stretch/>
        </p:blipFill>
        <p:spPr>
          <a:xfrm>
            <a:off x="1559496" y="709736"/>
            <a:ext cx="9334034" cy="523358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D2734A0-503E-CA8C-DF53-24405CAB90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06"/>
          <a:stretch/>
        </p:blipFill>
        <p:spPr>
          <a:xfrm>
            <a:off x="3418161" y="5010470"/>
            <a:ext cx="7499644" cy="18069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11D3D3-0A9C-5643-2120-8FF140583C6C}"/>
              </a:ext>
            </a:extLst>
          </p:cNvPr>
          <p:cNvSpPr/>
          <p:nvPr/>
        </p:nvSpPr>
        <p:spPr bwMode="white">
          <a:xfrm>
            <a:off x="4367807" y="5157192"/>
            <a:ext cx="2232249" cy="37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11D3D3-0A9C-5643-2120-8FF140583C6C}"/>
              </a:ext>
            </a:extLst>
          </p:cNvPr>
          <p:cNvSpPr/>
          <p:nvPr/>
        </p:nvSpPr>
        <p:spPr bwMode="white">
          <a:xfrm>
            <a:off x="4099329" y="5791424"/>
            <a:ext cx="2500727" cy="303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11D3D3-0A9C-5643-2120-8FF140583C6C}"/>
              </a:ext>
            </a:extLst>
          </p:cNvPr>
          <p:cNvSpPr/>
          <p:nvPr/>
        </p:nvSpPr>
        <p:spPr bwMode="white">
          <a:xfrm>
            <a:off x="4086275" y="6420482"/>
            <a:ext cx="2500727" cy="303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38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3BBE291-3293-740F-BB4E-6D3F7ED0A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620688"/>
            <a:ext cx="9515548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811D3D3-0A9C-5643-2120-8FF140583C6C}"/>
              </a:ext>
            </a:extLst>
          </p:cNvPr>
          <p:cNvSpPr/>
          <p:nvPr/>
        </p:nvSpPr>
        <p:spPr bwMode="white">
          <a:xfrm>
            <a:off x="2135560" y="4437112"/>
            <a:ext cx="43204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11D3D3-0A9C-5643-2120-8FF140583C6C}"/>
              </a:ext>
            </a:extLst>
          </p:cNvPr>
          <p:cNvSpPr/>
          <p:nvPr/>
        </p:nvSpPr>
        <p:spPr bwMode="white">
          <a:xfrm>
            <a:off x="2423592" y="5062540"/>
            <a:ext cx="4320480" cy="59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11D3D3-0A9C-5643-2120-8FF140583C6C}"/>
              </a:ext>
            </a:extLst>
          </p:cNvPr>
          <p:cNvSpPr/>
          <p:nvPr/>
        </p:nvSpPr>
        <p:spPr bwMode="white">
          <a:xfrm>
            <a:off x="2999656" y="5937306"/>
            <a:ext cx="43204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04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91F750-A33A-E2BE-6587-E0D317284F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803805"/>
            <a:ext cx="11340000" cy="3250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06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4B61F8E-CF2A-1FE4-5EF0-3F5AAEBFF5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545876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CFA41E9-0F47-5D3E-D37A-E8E05E9541CC}"/>
              </a:ext>
            </a:extLst>
          </p:cNvPr>
          <p:cNvSpPr/>
          <p:nvPr/>
        </p:nvSpPr>
        <p:spPr bwMode="white">
          <a:xfrm>
            <a:off x="1726102" y="2708920"/>
            <a:ext cx="357781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FA41E9-0F47-5D3E-D37A-E8E05E9541CC}"/>
              </a:ext>
            </a:extLst>
          </p:cNvPr>
          <p:cNvSpPr/>
          <p:nvPr/>
        </p:nvSpPr>
        <p:spPr bwMode="white">
          <a:xfrm>
            <a:off x="1559496" y="3933056"/>
            <a:ext cx="357781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FA41E9-0F47-5D3E-D37A-E8E05E9541CC}"/>
              </a:ext>
            </a:extLst>
          </p:cNvPr>
          <p:cNvSpPr/>
          <p:nvPr/>
        </p:nvSpPr>
        <p:spPr bwMode="white">
          <a:xfrm>
            <a:off x="6021085" y="2846014"/>
            <a:ext cx="357781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FA41E9-0F47-5D3E-D37A-E8E05E9541CC}"/>
              </a:ext>
            </a:extLst>
          </p:cNvPr>
          <p:cNvSpPr/>
          <p:nvPr/>
        </p:nvSpPr>
        <p:spPr bwMode="white">
          <a:xfrm>
            <a:off x="5879976" y="3861048"/>
            <a:ext cx="357781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FA41E9-0F47-5D3E-D37A-E8E05E9541CC}"/>
              </a:ext>
            </a:extLst>
          </p:cNvPr>
          <p:cNvSpPr/>
          <p:nvPr/>
        </p:nvSpPr>
        <p:spPr bwMode="white">
          <a:xfrm>
            <a:off x="1566963" y="5301208"/>
            <a:ext cx="179273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FA41E9-0F47-5D3E-D37A-E8E05E9541CC}"/>
              </a:ext>
            </a:extLst>
          </p:cNvPr>
          <p:cNvSpPr/>
          <p:nvPr/>
        </p:nvSpPr>
        <p:spPr bwMode="white">
          <a:xfrm>
            <a:off x="3493549" y="5301208"/>
            <a:ext cx="357781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65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A0399F9-D4D9-1855-6D2D-F2C20946F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1340000" cy="5575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01ACB72-63DF-93B5-0C37-899010058B0B}"/>
              </a:ext>
            </a:extLst>
          </p:cNvPr>
          <p:cNvSpPr/>
          <p:nvPr/>
        </p:nvSpPr>
        <p:spPr bwMode="white">
          <a:xfrm>
            <a:off x="1559496" y="2852936"/>
            <a:ext cx="712879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1ACB72-63DF-93B5-0C37-899010058B0B}"/>
              </a:ext>
            </a:extLst>
          </p:cNvPr>
          <p:cNvSpPr/>
          <p:nvPr/>
        </p:nvSpPr>
        <p:spPr bwMode="white">
          <a:xfrm>
            <a:off x="1559496" y="3867525"/>
            <a:ext cx="712879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1ACB72-63DF-93B5-0C37-899010058B0B}"/>
              </a:ext>
            </a:extLst>
          </p:cNvPr>
          <p:cNvSpPr/>
          <p:nvPr/>
        </p:nvSpPr>
        <p:spPr bwMode="white">
          <a:xfrm>
            <a:off x="2423592" y="4659613"/>
            <a:ext cx="712879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1ACB72-63DF-93B5-0C37-899010058B0B}"/>
              </a:ext>
            </a:extLst>
          </p:cNvPr>
          <p:cNvSpPr/>
          <p:nvPr/>
        </p:nvSpPr>
        <p:spPr bwMode="white">
          <a:xfrm>
            <a:off x="1703512" y="5620124"/>
            <a:ext cx="712879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28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C0378E-47AF-B098-F902-D39EBA499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10945216" cy="305822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9FC5197-1D5D-F55B-CF14-DCD0A5DB33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2" t="158" r="10684"/>
          <a:stretch/>
        </p:blipFill>
        <p:spPr>
          <a:xfrm>
            <a:off x="5663952" y="3429000"/>
            <a:ext cx="1092428" cy="3334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39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2024-11-17T04:51:23Z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