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9" r:id="rId9"/>
    <p:sldId id="331" r:id="rId10"/>
    <p:sldId id="330" r:id="rId11"/>
    <p:sldId id="340" r:id="rId12"/>
    <p:sldId id="341" r:id="rId13"/>
    <p:sldId id="327" r:id="rId14"/>
    <p:sldId id="326" r:id="rId15"/>
    <p:sldId id="34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2412" y="2924175"/>
            <a:ext cx="40671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04B03-05AF-56C5-880F-7D8AB4AC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527" y="754733"/>
            <a:ext cx="9636018" cy="603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02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58B7670-CA21-1DC0-EF02-106469842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196752"/>
            <a:ext cx="11340000" cy="48361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5883A64-46CB-2152-AAC3-5A27EEE9D190}"/>
              </a:ext>
            </a:extLst>
          </p:cNvPr>
          <p:cNvSpPr/>
          <p:nvPr/>
        </p:nvSpPr>
        <p:spPr bwMode="white">
          <a:xfrm>
            <a:off x="4515053" y="3495605"/>
            <a:ext cx="733148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C6A75B-6C40-7A66-6B66-4EB55A6615E4}"/>
              </a:ext>
            </a:extLst>
          </p:cNvPr>
          <p:cNvSpPr/>
          <p:nvPr/>
        </p:nvSpPr>
        <p:spPr bwMode="white">
          <a:xfrm>
            <a:off x="6067043" y="3495605"/>
            <a:ext cx="771234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EF22A-432F-A78D-D2F0-46CAF754959D}"/>
              </a:ext>
            </a:extLst>
          </p:cNvPr>
          <p:cNvSpPr/>
          <p:nvPr/>
        </p:nvSpPr>
        <p:spPr bwMode="white">
          <a:xfrm>
            <a:off x="8509528" y="3429000"/>
            <a:ext cx="1147087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407DEF-58FC-2CC6-E285-E2D25801CCF6}"/>
              </a:ext>
            </a:extLst>
          </p:cNvPr>
          <p:cNvSpPr/>
          <p:nvPr/>
        </p:nvSpPr>
        <p:spPr bwMode="white">
          <a:xfrm>
            <a:off x="4496010" y="4468563"/>
            <a:ext cx="752191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93482E-78C8-F36D-BD44-298CD79B51B8}"/>
              </a:ext>
            </a:extLst>
          </p:cNvPr>
          <p:cNvSpPr/>
          <p:nvPr/>
        </p:nvSpPr>
        <p:spPr bwMode="white">
          <a:xfrm>
            <a:off x="6095607" y="4468563"/>
            <a:ext cx="733148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9606FF-E952-F3F3-4639-96ECDFF4BA11}"/>
              </a:ext>
            </a:extLst>
          </p:cNvPr>
          <p:cNvSpPr/>
          <p:nvPr/>
        </p:nvSpPr>
        <p:spPr bwMode="white">
          <a:xfrm>
            <a:off x="8509528" y="4365104"/>
            <a:ext cx="1147087" cy="45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26FBB0-80DD-4D51-8A14-C2C0A5A6F7CA}"/>
              </a:ext>
            </a:extLst>
          </p:cNvPr>
          <p:cNvSpPr/>
          <p:nvPr/>
        </p:nvSpPr>
        <p:spPr bwMode="white">
          <a:xfrm>
            <a:off x="4391275" y="5441522"/>
            <a:ext cx="980705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E98882-0BAF-0E06-642F-0F67F03B08C8}"/>
              </a:ext>
            </a:extLst>
          </p:cNvPr>
          <p:cNvSpPr/>
          <p:nvPr/>
        </p:nvSpPr>
        <p:spPr bwMode="white">
          <a:xfrm>
            <a:off x="5952786" y="5441522"/>
            <a:ext cx="999748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34A8BB-7384-AFF4-3121-98FD2681972B}"/>
              </a:ext>
            </a:extLst>
          </p:cNvPr>
          <p:cNvSpPr/>
          <p:nvPr/>
        </p:nvSpPr>
        <p:spPr bwMode="white">
          <a:xfrm>
            <a:off x="8509528" y="5373216"/>
            <a:ext cx="114708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0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B19F343-B0C5-EB49-AF1F-4C10E048E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519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7D170C3-AEA9-E69E-C848-98F0203C2564}"/>
              </a:ext>
            </a:extLst>
          </p:cNvPr>
          <p:cNvSpPr/>
          <p:nvPr/>
        </p:nvSpPr>
        <p:spPr bwMode="white">
          <a:xfrm>
            <a:off x="4787832" y="1650227"/>
            <a:ext cx="247556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1446F-031D-EA45-E2A0-5044CC497596}"/>
              </a:ext>
            </a:extLst>
          </p:cNvPr>
          <p:cNvSpPr/>
          <p:nvPr/>
        </p:nvSpPr>
        <p:spPr bwMode="white">
          <a:xfrm>
            <a:off x="6339822" y="1650227"/>
            <a:ext cx="285642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75D08-7D64-CF04-CC3E-3FD005B00C2B}"/>
              </a:ext>
            </a:extLst>
          </p:cNvPr>
          <p:cNvSpPr/>
          <p:nvPr/>
        </p:nvSpPr>
        <p:spPr bwMode="white">
          <a:xfrm>
            <a:off x="8544272" y="1556792"/>
            <a:ext cx="114708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15F2F6-EB9D-997D-7FC1-CE220ED1A7DC}"/>
              </a:ext>
            </a:extLst>
          </p:cNvPr>
          <p:cNvSpPr/>
          <p:nvPr/>
        </p:nvSpPr>
        <p:spPr bwMode="white">
          <a:xfrm>
            <a:off x="4530753" y="2492896"/>
            <a:ext cx="885491" cy="51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17A78D-37F4-4617-EE5A-731627156605}"/>
              </a:ext>
            </a:extLst>
          </p:cNvPr>
          <p:cNvSpPr/>
          <p:nvPr/>
        </p:nvSpPr>
        <p:spPr bwMode="white">
          <a:xfrm>
            <a:off x="6130351" y="2613434"/>
            <a:ext cx="742670" cy="3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816190-8F35-32C8-9CBF-A0766D361AB1}"/>
              </a:ext>
            </a:extLst>
          </p:cNvPr>
          <p:cNvSpPr/>
          <p:nvPr/>
        </p:nvSpPr>
        <p:spPr bwMode="white">
          <a:xfrm>
            <a:off x="8701132" y="2492896"/>
            <a:ext cx="12112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88702A-EFF3-8A23-EAA7-233D775436F9}"/>
              </a:ext>
            </a:extLst>
          </p:cNvPr>
          <p:cNvSpPr/>
          <p:nvPr/>
        </p:nvSpPr>
        <p:spPr bwMode="white">
          <a:xfrm>
            <a:off x="4530754" y="3586177"/>
            <a:ext cx="761712" cy="3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2B7D4B-AA19-534D-DD3E-5EBDAD77D853}"/>
              </a:ext>
            </a:extLst>
          </p:cNvPr>
          <p:cNvSpPr/>
          <p:nvPr/>
        </p:nvSpPr>
        <p:spPr bwMode="white">
          <a:xfrm>
            <a:off x="6130351" y="3586177"/>
            <a:ext cx="733148" cy="3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A41C21-8F59-A428-A7E3-B249482DAD37}"/>
              </a:ext>
            </a:extLst>
          </p:cNvPr>
          <p:cNvSpPr/>
          <p:nvPr/>
        </p:nvSpPr>
        <p:spPr bwMode="white">
          <a:xfrm>
            <a:off x="8701131" y="3429002"/>
            <a:ext cx="1211293" cy="51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EFFFED-C9C9-6B8E-3400-2F2CB62C1063}"/>
              </a:ext>
            </a:extLst>
          </p:cNvPr>
          <p:cNvSpPr/>
          <p:nvPr/>
        </p:nvSpPr>
        <p:spPr bwMode="white">
          <a:xfrm>
            <a:off x="4787832" y="4558920"/>
            <a:ext cx="247556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987F63-3A1A-70E6-B4B5-748EEB966A56}"/>
              </a:ext>
            </a:extLst>
          </p:cNvPr>
          <p:cNvSpPr/>
          <p:nvPr/>
        </p:nvSpPr>
        <p:spPr bwMode="white">
          <a:xfrm>
            <a:off x="6349344" y="4558920"/>
            <a:ext cx="276120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41696D6-B5EA-AEA1-CA9B-6E7B95A99485}"/>
              </a:ext>
            </a:extLst>
          </p:cNvPr>
          <p:cNvSpPr/>
          <p:nvPr/>
        </p:nvSpPr>
        <p:spPr bwMode="white">
          <a:xfrm>
            <a:off x="8701131" y="4509120"/>
            <a:ext cx="113928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EA83DB-0A20-5A66-6654-784845B71678}"/>
              </a:ext>
            </a:extLst>
          </p:cNvPr>
          <p:cNvSpPr/>
          <p:nvPr/>
        </p:nvSpPr>
        <p:spPr bwMode="white">
          <a:xfrm>
            <a:off x="4397455" y="5531663"/>
            <a:ext cx="1018790" cy="3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8E0ADED-C0FE-6456-5B12-945C3A596D16}"/>
              </a:ext>
            </a:extLst>
          </p:cNvPr>
          <p:cNvSpPr/>
          <p:nvPr/>
        </p:nvSpPr>
        <p:spPr bwMode="white">
          <a:xfrm>
            <a:off x="5882795" y="5531663"/>
            <a:ext cx="1228261" cy="3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09BCF5-F91E-43D3-ABA7-708CD1EE4D1A}"/>
              </a:ext>
            </a:extLst>
          </p:cNvPr>
          <p:cNvSpPr/>
          <p:nvPr/>
        </p:nvSpPr>
        <p:spPr bwMode="white">
          <a:xfrm>
            <a:off x="8701132" y="5531663"/>
            <a:ext cx="1211292" cy="48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7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D2A7B-6DEE-BC01-51B5-9861D7098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58574"/>
            <a:ext cx="11340000" cy="3340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603DE8-DCDA-18C9-F05C-0EDD734B5DE7}"/>
              </a:ext>
            </a:extLst>
          </p:cNvPr>
          <p:cNvSpPr/>
          <p:nvPr/>
        </p:nvSpPr>
        <p:spPr bwMode="white">
          <a:xfrm>
            <a:off x="4655840" y="3724904"/>
            <a:ext cx="648072" cy="71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9E3FFC-6692-8CFA-623E-3C8244010191}"/>
              </a:ext>
            </a:extLst>
          </p:cNvPr>
          <p:cNvSpPr/>
          <p:nvPr/>
        </p:nvSpPr>
        <p:spPr bwMode="white">
          <a:xfrm>
            <a:off x="6925987" y="3925355"/>
            <a:ext cx="266599" cy="36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9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6E173-434F-2DEE-228B-F0B22AB557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98391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54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D7FCE4F-873B-EC24-572D-02F46CE23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844824"/>
            <a:ext cx="11340000" cy="261820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CFAA35A-1B7F-E6BB-B6B7-4CF7A1DF4EF5}"/>
              </a:ext>
            </a:extLst>
          </p:cNvPr>
          <p:cNvSpPr/>
          <p:nvPr/>
        </p:nvSpPr>
        <p:spPr bwMode="white">
          <a:xfrm>
            <a:off x="2097474" y="3001039"/>
            <a:ext cx="6817329" cy="42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C93F3-C346-A3CD-9FC8-8A68DC5398C6}"/>
              </a:ext>
            </a:extLst>
          </p:cNvPr>
          <p:cNvSpPr/>
          <p:nvPr/>
        </p:nvSpPr>
        <p:spPr bwMode="white">
          <a:xfrm>
            <a:off x="2097474" y="3880144"/>
            <a:ext cx="7886958" cy="69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10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85559-B26C-1B52-E81E-F778338C9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56" y="764704"/>
            <a:ext cx="959228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4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25871-2A42-71F4-F957-E61EF8B72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85" y="1124744"/>
            <a:ext cx="11340000" cy="2886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98571-13BF-DCAC-298C-2C220768A52A}"/>
              </a:ext>
            </a:extLst>
          </p:cNvPr>
          <p:cNvSpPr/>
          <p:nvPr/>
        </p:nvSpPr>
        <p:spPr bwMode="white">
          <a:xfrm>
            <a:off x="7953478" y="1439142"/>
            <a:ext cx="304685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0DE54F-0D46-7226-38BF-9DE1E0EE5E2E}"/>
              </a:ext>
            </a:extLst>
          </p:cNvPr>
          <p:cNvSpPr/>
          <p:nvPr/>
        </p:nvSpPr>
        <p:spPr bwMode="white">
          <a:xfrm>
            <a:off x="9857760" y="1429615"/>
            <a:ext cx="314206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36C3DC-34DE-0F2C-6883-70B785369A67}"/>
              </a:ext>
            </a:extLst>
          </p:cNvPr>
          <p:cNvSpPr/>
          <p:nvPr/>
        </p:nvSpPr>
        <p:spPr bwMode="white">
          <a:xfrm>
            <a:off x="7953478" y="2382337"/>
            <a:ext cx="304685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878A43-BF14-9C02-59AE-8E07ACCC805A}"/>
              </a:ext>
            </a:extLst>
          </p:cNvPr>
          <p:cNvSpPr/>
          <p:nvPr/>
        </p:nvSpPr>
        <p:spPr bwMode="white">
          <a:xfrm>
            <a:off x="9857760" y="2372810"/>
            <a:ext cx="314206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1E92D5-339C-5A64-09CC-EC9AA7A1D0F1}"/>
              </a:ext>
            </a:extLst>
          </p:cNvPr>
          <p:cNvSpPr/>
          <p:nvPr/>
        </p:nvSpPr>
        <p:spPr bwMode="white">
          <a:xfrm>
            <a:off x="7629750" y="3325532"/>
            <a:ext cx="580807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B65171-B4F2-7E33-F646-5B230FBA62DA}"/>
              </a:ext>
            </a:extLst>
          </p:cNvPr>
          <p:cNvSpPr/>
          <p:nvPr/>
        </p:nvSpPr>
        <p:spPr bwMode="white">
          <a:xfrm>
            <a:off x="9838717" y="3325532"/>
            <a:ext cx="314206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1D85559-B26C-1B52-E81E-F778338C9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/>
          <a:stretch/>
        </p:blipFill>
        <p:spPr>
          <a:xfrm>
            <a:off x="1299856" y="3970110"/>
            <a:ext cx="9592287" cy="248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2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D7077-DDFB-2CB4-D63A-44319CB44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9734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6257A-D829-EE57-11F2-FFA27372CD83}"/>
              </a:ext>
            </a:extLst>
          </p:cNvPr>
          <p:cNvSpPr/>
          <p:nvPr/>
        </p:nvSpPr>
        <p:spPr bwMode="white">
          <a:xfrm>
            <a:off x="5815118" y="4564263"/>
            <a:ext cx="418942" cy="37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05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4ECD8-BE45-CD47-9577-F90045217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710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3C4F3B-DF67-3954-F715-C43C56309796}"/>
              </a:ext>
            </a:extLst>
          </p:cNvPr>
          <p:cNvSpPr/>
          <p:nvPr/>
        </p:nvSpPr>
        <p:spPr bwMode="white">
          <a:xfrm>
            <a:off x="7108667" y="4372080"/>
            <a:ext cx="428463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6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ED86A-8D28-AD83-1A4B-A5ECCF050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50" y="1556792"/>
            <a:ext cx="11340000" cy="3860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C8446B-1AF9-0610-2959-44BD22E1BD0D}"/>
              </a:ext>
            </a:extLst>
          </p:cNvPr>
          <p:cNvSpPr/>
          <p:nvPr/>
        </p:nvSpPr>
        <p:spPr bwMode="white">
          <a:xfrm>
            <a:off x="2966660" y="3806185"/>
            <a:ext cx="390377" cy="37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0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C5819-2B70-6643-AE46-F101E669E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44824"/>
            <a:ext cx="11340000" cy="306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7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EFA8241-950B-C695-B887-FCBAFF38B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052736"/>
            <a:ext cx="11340000" cy="532034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8A9ED12-4413-E1F8-8FF0-229476EAAC6F}"/>
              </a:ext>
            </a:extLst>
          </p:cNvPr>
          <p:cNvSpPr/>
          <p:nvPr/>
        </p:nvSpPr>
        <p:spPr bwMode="white">
          <a:xfrm>
            <a:off x="1593418" y="2225500"/>
            <a:ext cx="5294670" cy="48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9ED12-4413-E1F8-8FF0-229476EAAC6F}"/>
              </a:ext>
            </a:extLst>
          </p:cNvPr>
          <p:cNvSpPr/>
          <p:nvPr/>
        </p:nvSpPr>
        <p:spPr bwMode="white">
          <a:xfrm>
            <a:off x="1638400" y="2976944"/>
            <a:ext cx="5294670" cy="48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A9ED12-4413-E1F8-8FF0-229476EAAC6F}"/>
              </a:ext>
            </a:extLst>
          </p:cNvPr>
          <p:cNvSpPr/>
          <p:nvPr/>
        </p:nvSpPr>
        <p:spPr bwMode="white">
          <a:xfrm>
            <a:off x="1600884" y="3860418"/>
            <a:ext cx="8383547" cy="100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A9ED12-4413-E1F8-8FF0-229476EAAC6F}"/>
              </a:ext>
            </a:extLst>
          </p:cNvPr>
          <p:cNvSpPr/>
          <p:nvPr/>
        </p:nvSpPr>
        <p:spPr bwMode="white">
          <a:xfrm>
            <a:off x="1568737" y="5274892"/>
            <a:ext cx="8415694" cy="99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80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35B8E-74F7-1D92-90C9-735DC3A43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060848"/>
            <a:ext cx="11340000" cy="19900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5928E6-AD47-9B48-7187-CCAA78838B11}"/>
              </a:ext>
            </a:extLst>
          </p:cNvPr>
          <p:cNvSpPr/>
          <p:nvPr/>
        </p:nvSpPr>
        <p:spPr bwMode="white">
          <a:xfrm>
            <a:off x="2169482" y="3221696"/>
            <a:ext cx="7502278" cy="8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75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2024-11-17T04:52:50Z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