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41" r:id="rId3"/>
    <p:sldId id="340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0625" b="52630"/>
          <a:stretch/>
        </p:blipFill>
        <p:spPr>
          <a:xfrm>
            <a:off x="1523492" y="2060001"/>
            <a:ext cx="9145016" cy="1296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875" t="68410"/>
          <a:stretch/>
        </p:blipFill>
        <p:spPr>
          <a:xfrm>
            <a:off x="3035660" y="3933055"/>
            <a:ext cx="6120680" cy="864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0B10C-3797-B153-AD4F-C72572708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3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9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B1F66-CD29-588B-22D1-06A143587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4252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C01E34-DCE1-8D34-D905-DA04B7E9939C}"/>
              </a:ext>
            </a:extLst>
          </p:cNvPr>
          <p:cNvSpPr/>
          <p:nvPr/>
        </p:nvSpPr>
        <p:spPr bwMode="white">
          <a:xfrm>
            <a:off x="1331417" y="2573624"/>
            <a:ext cx="2405570" cy="54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A47B38-916E-7197-8051-5C5E27EA61AF}"/>
              </a:ext>
            </a:extLst>
          </p:cNvPr>
          <p:cNvSpPr/>
          <p:nvPr/>
        </p:nvSpPr>
        <p:spPr bwMode="white">
          <a:xfrm>
            <a:off x="5075832" y="2717640"/>
            <a:ext cx="2545890" cy="40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FDEF09-4891-EA20-264E-2D4357827F61}"/>
              </a:ext>
            </a:extLst>
          </p:cNvPr>
          <p:cNvSpPr/>
          <p:nvPr/>
        </p:nvSpPr>
        <p:spPr bwMode="white">
          <a:xfrm>
            <a:off x="1331416" y="3509728"/>
            <a:ext cx="2643605" cy="44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EE4451-D97C-7EFE-A741-36A7210DC7B7}"/>
              </a:ext>
            </a:extLst>
          </p:cNvPr>
          <p:cNvSpPr/>
          <p:nvPr/>
        </p:nvSpPr>
        <p:spPr bwMode="white">
          <a:xfrm>
            <a:off x="5203284" y="3558386"/>
            <a:ext cx="2856423" cy="4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5A96E4-E93A-E855-70A2-CB86970AF0FF}"/>
              </a:ext>
            </a:extLst>
          </p:cNvPr>
          <p:cNvSpPr/>
          <p:nvPr/>
        </p:nvSpPr>
        <p:spPr bwMode="white">
          <a:xfrm>
            <a:off x="1566104" y="4387910"/>
            <a:ext cx="2408917" cy="54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0790B10C-3797-B153-AD4F-C72572708D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5" t="37011" r="4751"/>
          <a:stretch/>
        </p:blipFill>
        <p:spPr>
          <a:xfrm>
            <a:off x="2135560" y="4928707"/>
            <a:ext cx="8020092" cy="177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8CFF0-EC5F-B060-A3C3-A960A8E76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73758"/>
            <a:ext cx="11340000" cy="2584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09E1F9-36AB-8B09-00CA-0C110793346A}"/>
              </a:ext>
            </a:extLst>
          </p:cNvPr>
          <p:cNvSpPr/>
          <p:nvPr/>
        </p:nvSpPr>
        <p:spPr bwMode="white">
          <a:xfrm>
            <a:off x="1678873" y="1746575"/>
            <a:ext cx="2976967" cy="74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790B10C-3797-B153-AD4F-C72572708D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5" t="39188" r="4751"/>
          <a:stretch/>
        </p:blipFill>
        <p:spPr>
          <a:xfrm>
            <a:off x="1379476" y="3645024"/>
            <a:ext cx="9433048" cy="20113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09E1F9-36AB-8B09-00CA-0C110793346A}"/>
              </a:ext>
            </a:extLst>
          </p:cNvPr>
          <p:cNvSpPr/>
          <p:nvPr/>
        </p:nvSpPr>
        <p:spPr bwMode="white">
          <a:xfrm>
            <a:off x="4607516" y="1916832"/>
            <a:ext cx="6889084" cy="74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09E1F9-36AB-8B09-00CA-0C110793346A}"/>
              </a:ext>
            </a:extLst>
          </p:cNvPr>
          <p:cNvSpPr/>
          <p:nvPr/>
        </p:nvSpPr>
        <p:spPr bwMode="white">
          <a:xfrm>
            <a:off x="1620391" y="2682678"/>
            <a:ext cx="2976967" cy="74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78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412B7-2641-C5A4-889B-7BA07327E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91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3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495C8-A38B-05F9-A0F7-6C82AF7E4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589271"/>
            <a:ext cx="6746896" cy="393569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DCA6326-67F8-7CEC-B936-685322AD0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343617"/>
            <a:ext cx="11340000" cy="252926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140340-F40C-B98C-A425-29A4711B68A6}"/>
              </a:ext>
            </a:extLst>
          </p:cNvPr>
          <p:cNvSpPr/>
          <p:nvPr/>
        </p:nvSpPr>
        <p:spPr bwMode="white">
          <a:xfrm>
            <a:off x="6640960" y="5431678"/>
            <a:ext cx="552241" cy="32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003509-BC44-9675-05F6-2CD5A2FFD8FC}"/>
              </a:ext>
            </a:extLst>
          </p:cNvPr>
          <p:cNvSpPr/>
          <p:nvPr/>
        </p:nvSpPr>
        <p:spPr bwMode="white">
          <a:xfrm>
            <a:off x="8097736" y="5431678"/>
            <a:ext cx="552241" cy="32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011EA5-6149-1CAC-DA70-0134A6DDD643}"/>
              </a:ext>
            </a:extLst>
          </p:cNvPr>
          <p:cNvSpPr/>
          <p:nvPr/>
        </p:nvSpPr>
        <p:spPr bwMode="white">
          <a:xfrm>
            <a:off x="9554512" y="5431678"/>
            <a:ext cx="552241" cy="32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6E17DD-826A-AC11-F54A-5C65114B34A1}"/>
              </a:ext>
            </a:extLst>
          </p:cNvPr>
          <p:cNvSpPr/>
          <p:nvPr/>
        </p:nvSpPr>
        <p:spPr bwMode="white">
          <a:xfrm>
            <a:off x="6764739" y="6252496"/>
            <a:ext cx="304685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70B3F1-0575-7C03-5A4B-2D01DADBC4AD}"/>
              </a:ext>
            </a:extLst>
          </p:cNvPr>
          <p:cNvSpPr/>
          <p:nvPr/>
        </p:nvSpPr>
        <p:spPr bwMode="white">
          <a:xfrm>
            <a:off x="8097736" y="6166596"/>
            <a:ext cx="552241" cy="32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634230-DD46-0B10-DC3E-F31A629E5BE5}"/>
              </a:ext>
            </a:extLst>
          </p:cNvPr>
          <p:cNvSpPr/>
          <p:nvPr/>
        </p:nvSpPr>
        <p:spPr bwMode="white">
          <a:xfrm>
            <a:off x="9449776" y="6157052"/>
            <a:ext cx="780755" cy="33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626363"/>
            <a:ext cx="6048670" cy="379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9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CEFC0-0247-9B03-EBF7-5484608CE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00808"/>
            <a:ext cx="11340000" cy="30851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7B373B-A3B3-F50D-AA91-1CC60A1E33EF}"/>
              </a:ext>
            </a:extLst>
          </p:cNvPr>
          <p:cNvSpPr/>
          <p:nvPr/>
        </p:nvSpPr>
        <p:spPr bwMode="white">
          <a:xfrm>
            <a:off x="1462848" y="2645632"/>
            <a:ext cx="307623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CC2B75-16BC-E130-4117-55D63E32E6EA}"/>
              </a:ext>
            </a:extLst>
          </p:cNvPr>
          <p:cNvSpPr/>
          <p:nvPr/>
        </p:nvSpPr>
        <p:spPr bwMode="white">
          <a:xfrm>
            <a:off x="1534856" y="3643308"/>
            <a:ext cx="5760639" cy="10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48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16F8D-1CCF-B1EC-ABEB-603DBB5E7B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00808"/>
            <a:ext cx="11340000" cy="3112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6D5C0F-731B-1638-945B-03ADCD476A7E}"/>
              </a:ext>
            </a:extLst>
          </p:cNvPr>
          <p:cNvSpPr/>
          <p:nvPr/>
        </p:nvSpPr>
        <p:spPr bwMode="white">
          <a:xfrm>
            <a:off x="1678872" y="2751187"/>
            <a:ext cx="3361057" cy="54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43097C-EA89-28ED-8DCF-2D27D4BC0D3F}"/>
              </a:ext>
            </a:extLst>
          </p:cNvPr>
          <p:cNvSpPr/>
          <p:nvPr/>
        </p:nvSpPr>
        <p:spPr bwMode="white">
          <a:xfrm>
            <a:off x="1750880" y="3581736"/>
            <a:ext cx="7632848" cy="123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78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AFDFA-99ED-DD78-EB03-EF981AECC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16848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1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F5E9B-31EB-C8AD-1F9C-B460C1A444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10619920" cy="369365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5196C4A-5545-558E-3FFE-28E188E2E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200625"/>
            <a:ext cx="11340000" cy="26573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7347F3-B753-755E-6853-8D9343DDD59D}"/>
              </a:ext>
            </a:extLst>
          </p:cNvPr>
          <p:cNvSpPr/>
          <p:nvPr/>
        </p:nvSpPr>
        <p:spPr bwMode="white">
          <a:xfrm>
            <a:off x="2434849" y="4295871"/>
            <a:ext cx="2266095" cy="48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2BBB3B-8D35-2CC7-951C-E201F2A1F183}"/>
              </a:ext>
            </a:extLst>
          </p:cNvPr>
          <p:cNvSpPr/>
          <p:nvPr/>
        </p:nvSpPr>
        <p:spPr bwMode="white">
          <a:xfrm>
            <a:off x="7195554" y="4276822"/>
            <a:ext cx="1075919" cy="51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5DF8D8-6F20-9BCF-FC61-7B3F53B6CAA7}"/>
              </a:ext>
            </a:extLst>
          </p:cNvPr>
          <p:cNvSpPr/>
          <p:nvPr/>
        </p:nvSpPr>
        <p:spPr bwMode="white">
          <a:xfrm>
            <a:off x="5519937" y="5013176"/>
            <a:ext cx="309634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F2F12E-9969-87A6-6751-FAD78320C18B}"/>
              </a:ext>
            </a:extLst>
          </p:cNvPr>
          <p:cNvSpPr/>
          <p:nvPr/>
        </p:nvSpPr>
        <p:spPr bwMode="white">
          <a:xfrm>
            <a:off x="2463413" y="6191275"/>
            <a:ext cx="1047355" cy="51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12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33159-AFE3-6915-269F-DFE4E4601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19860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16364-1E5F-7CDD-4AD7-F9C4306687EB}"/>
              </a:ext>
            </a:extLst>
          </p:cNvPr>
          <p:cNvSpPr/>
          <p:nvPr/>
        </p:nvSpPr>
        <p:spPr bwMode="white">
          <a:xfrm>
            <a:off x="7403831" y="1209094"/>
            <a:ext cx="885491" cy="40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7BA7DF-5D32-7E68-C628-1CF1B16E78DD}"/>
              </a:ext>
            </a:extLst>
          </p:cNvPr>
          <p:cNvSpPr/>
          <p:nvPr/>
        </p:nvSpPr>
        <p:spPr bwMode="white">
          <a:xfrm>
            <a:off x="5099649" y="2173468"/>
            <a:ext cx="314206" cy="36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E5F5E9B-31EB-C8AD-1F9C-B460C1A444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708920"/>
            <a:ext cx="10619920" cy="369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1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F4A91-2D3F-8A64-970A-68E943F89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99755"/>
            <a:ext cx="11340000" cy="19021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5F3BAB-0C66-268B-AFCF-3F4E14EDA1DF}"/>
              </a:ext>
            </a:extLst>
          </p:cNvPr>
          <p:cNvSpPr/>
          <p:nvPr/>
        </p:nvSpPr>
        <p:spPr bwMode="white">
          <a:xfrm>
            <a:off x="6650444" y="2161463"/>
            <a:ext cx="866448" cy="40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E5F5E9B-31EB-C8AD-1F9C-B460C1A444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87" y="2801876"/>
            <a:ext cx="10619920" cy="369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76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D0F12-4FFE-7962-98F6-55E5FEA3D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1868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5D7274-BF72-9A9F-130A-902BDDA53111}"/>
              </a:ext>
            </a:extLst>
          </p:cNvPr>
          <p:cNvSpPr/>
          <p:nvPr/>
        </p:nvSpPr>
        <p:spPr bwMode="white">
          <a:xfrm>
            <a:off x="2194424" y="2109933"/>
            <a:ext cx="1580554" cy="4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E5F5E9B-31EB-C8AD-1F9C-B460C1A444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791013"/>
            <a:ext cx="10619920" cy="369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98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9C746-6029-BED2-F758-E15DE1162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340000" cy="353011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790584-D180-E2B8-F2C7-8389F4FE8D29}"/>
              </a:ext>
            </a:extLst>
          </p:cNvPr>
          <p:cNvSpPr/>
          <p:nvPr/>
        </p:nvSpPr>
        <p:spPr bwMode="white">
          <a:xfrm>
            <a:off x="6647424" y="2789648"/>
            <a:ext cx="3079631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E5F5E9B-31EB-C8AD-1F9C-B460C1A444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768810"/>
            <a:ext cx="9167744" cy="318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15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DA415-CF46-312C-A579-FE4A8BB99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151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4A30D7-DAB0-27CA-6208-8EA2E428717E}"/>
              </a:ext>
            </a:extLst>
          </p:cNvPr>
          <p:cNvSpPr/>
          <p:nvPr/>
        </p:nvSpPr>
        <p:spPr bwMode="white">
          <a:xfrm>
            <a:off x="10204488" y="4790038"/>
            <a:ext cx="542720" cy="47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02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C4F61-49F9-2B39-8824-8CC671FAB7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7930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999E6A-94D2-EF11-2A29-73BFB6824659}"/>
              </a:ext>
            </a:extLst>
          </p:cNvPr>
          <p:cNvSpPr/>
          <p:nvPr/>
        </p:nvSpPr>
        <p:spPr bwMode="white">
          <a:xfrm>
            <a:off x="9724086" y="2708894"/>
            <a:ext cx="542720" cy="4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A06F27-3455-5122-79FD-6311F545150E}"/>
              </a:ext>
            </a:extLst>
          </p:cNvPr>
          <p:cNvSpPr/>
          <p:nvPr/>
        </p:nvSpPr>
        <p:spPr bwMode="white">
          <a:xfrm>
            <a:off x="9733608" y="3719105"/>
            <a:ext cx="504634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B5539F-6455-9A53-6E80-51D3A3C103BE}"/>
              </a:ext>
            </a:extLst>
          </p:cNvPr>
          <p:cNvSpPr/>
          <p:nvPr/>
        </p:nvSpPr>
        <p:spPr bwMode="white">
          <a:xfrm>
            <a:off x="9724086" y="4624482"/>
            <a:ext cx="542720" cy="4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54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2024-11-17T04:56:36Z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