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9" r:id="rId4"/>
    <p:sldId id="338" r:id="rId5"/>
    <p:sldId id="337" r:id="rId6"/>
    <p:sldId id="340" r:id="rId7"/>
    <p:sldId id="335" r:id="rId8"/>
    <p:sldId id="341" r:id="rId9"/>
    <p:sldId id="333" r:id="rId10"/>
    <p:sldId id="330" r:id="rId11"/>
    <p:sldId id="328" r:id="rId12"/>
    <p:sldId id="342" r:id="rId13"/>
    <p:sldId id="326" r:id="rId14"/>
    <p:sldId id="343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7" y="2971580"/>
            <a:ext cx="11953326" cy="91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491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536982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477537" y="1753295"/>
            <a:ext cx="3132544" cy="43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020510" y="2583090"/>
            <a:ext cx="2389874" cy="43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5346" y="2492896"/>
            <a:ext cx="2270334" cy="110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20510" y="3470113"/>
            <a:ext cx="1885239" cy="36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346" y="4011561"/>
            <a:ext cx="1955170" cy="36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5515" y="4793615"/>
            <a:ext cx="10467340" cy="15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94" y="692696"/>
            <a:ext cx="1065010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8"/>
          <a:stretch>
            <a:fillRect/>
          </a:stretch>
        </p:blipFill>
        <p:spPr>
          <a:xfrm>
            <a:off x="1775520" y="836712"/>
            <a:ext cx="8904352" cy="580897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003781" y="2420888"/>
            <a:ext cx="2228123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927648" y="3717032"/>
            <a:ext cx="252027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7434" y="4653136"/>
            <a:ext cx="543868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7360" y="6017260"/>
            <a:ext cx="922210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24392" y="1052736"/>
            <a:ext cx="1440160" cy="259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59039"/>
            <a:ext cx="11340000" cy="49399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72816"/>
            <a:ext cx="11340000" cy="303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07464" y="1925552"/>
            <a:ext cx="345638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11320" y="3437721"/>
            <a:ext cx="345638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16832"/>
            <a:ext cx="11340000" cy="318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11486"/>
            <a:ext cx="11340000" cy="5035027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9" t="38388" r="8561"/>
          <a:stretch>
            <a:fillRect/>
          </a:stretch>
        </p:blipFill>
        <p:spPr>
          <a:xfrm>
            <a:off x="4799856" y="3409487"/>
            <a:ext cx="7251270" cy="1676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512" y="2852936"/>
            <a:ext cx="307231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16" y="3717032"/>
            <a:ext cx="291355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432" y="4557015"/>
            <a:ext cx="2913551" cy="52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456" y="5369777"/>
            <a:ext cx="9505056" cy="55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4391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1496" y="2933664"/>
            <a:ext cx="31683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5149" y="3869768"/>
            <a:ext cx="194236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85148" y="4743649"/>
            <a:ext cx="1942367" cy="4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9" t="38388" r="8561"/>
          <a:stretch>
            <a:fillRect/>
          </a:stretch>
        </p:blipFill>
        <p:spPr>
          <a:xfrm>
            <a:off x="4439816" y="4445831"/>
            <a:ext cx="7251270" cy="1676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61141"/>
            <a:ext cx="11340000" cy="433571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161370" y="2376039"/>
            <a:ext cx="1751939" cy="333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61370" y="3147892"/>
            <a:ext cx="1475818" cy="4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1415" y="3938905"/>
            <a:ext cx="9615170" cy="161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335668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10"/>
          <a:stretch>
            <a:fillRect/>
          </a:stretch>
        </p:blipFill>
        <p:spPr>
          <a:xfrm>
            <a:off x="5231904" y="2780928"/>
            <a:ext cx="3888432" cy="35021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00326" y="2780928"/>
            <a:ext cx="3520009" cy="102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6021288"/>
            <a:ext cx="11340000" cy="82826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231904" y="4221088"/>
            <a:ext cx="3520009" cy="102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33623" y="5486740"/>
            <a:ext cx="3520009" cy="65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93752" y="6137612"/>
            <a:ext cx="7042608" cy="61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76672"/>
            <a:ext cx="11340000" cy="400791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86"/>
          <a:stretch>
            <a:fillRect/>
          </a:stretch>
        </p:blipFill>
        <p:spPr>
          <a:xfrm>
            <a:off x="5231904" y="3140968"/>
            <a:ext cx="6408712" cy="36243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63952" y="3284984"/>
            <a:ext cx="302433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31904" y="4628599"/>
            <a:ext cx="3816424" cy="111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36473" y="5890650"/>
            <a:ext cx="660414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2024-11-17T10:25:05Z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