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39" r:id="rId13"/>
    <p:sldId id="327" r:id="rId14"/>
    <p:sldId id="34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25" y="2947987"/>
            <a:ext cx="101917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7286F-FDF6-1A2C-60C7-21E606ECA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196752"/>
            <a:ext cx="11340000" cy="5069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D0143E-4D46-F65F-B5F3-481ED1581D3A}"/>
              </a:ext>
            </a:extLst>
          </p:cNvPr>
          <p:cNvSpPr/>
          <p:nvPr/>
        </p:nvSpPr>
        <p:spPr bwMode="white">
          <a:xfrm>
            <a:off x="1639587" y="1530281"/>
            <a:ext cx="285642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43992-8AFB-B03A-5491-7A32A1B7F907}"/>
              </a:ext>
            </a:extLst>
          </p:cNvPr>
          <p:cNvSpPr/>
          <p:nvPr/>
        </p:nvSpPr>
        <p:spPr bwMode="white">
          <a:xfrm>
            <a:off x="3096363" y="1530281"/>
            <a:ext cx="285642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3ED49-458F-2F2C-75FC-67BD948C4B42}"/>
              </a:ext>
            </a:extLst>
          </p:cNvPr>
          <p:cNvSpPr/>
          <p:nvPr/>
        </p:nvSpPr>
        <p:spPr bwMode="white">
          <a:xfrm>
            <a:off x="4191325" y="1482634"/>
            <a:ext cx="4160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EF5182-BA97-E1AF-7717-411915B1C3CA}"/>
              </a:ext>
            </a:extLst>
          </p:cNvPr>
          <p:cNvSpPr/>
          <p:nvPr/>
        </p:nvSpPr>
        <p:spPr bwMode="white">
          <a:xfrm>
            <a:off x="8799688" y="1482634"/>
            <a:ext cx="2205480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CDAA99-4067-73F1-AEB1-D3EABD899199}"/>
              </a:ext>
            </a:extLst>
          </p:cNvPr>
          <p:cNvSpPr/>
          <p:nvPr/>
        </p:nvSpPr>
        <p:spPr bwMode="white">
          <a:xfrm>
            <a:off x="1639587" y="2502281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25F197-76E1-18AE-2028-D4E62810B50D}"/>
              </a:ext>
            </a:extLst>
          </p:cNvPr>
          <p:cNvSpPr/>
          <p:nvPr/>
        </p:nvSpPr>
        <p:spPr bwMode="white">
          <a:xfrm>
            <a:off x="3096363" y="2492752"/>
            <a:ext cx="27612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90C3E0-4841-F1A7-9EAB-7FBB42A49602}"/>
              </a:ext>
            </a:extLst>
          </p:cNvPr>
          <p:cNvSpPr/>
          <p:nvPr/>
        </p:nvSpPr>
        <p:spPr bwMode="white">
          <a:xfrm>
            <a:off x="4191325" y="2454634"/>
            <a:ext cx="4160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3CACD3-A69B-0006-B07E-D27A0178702F}"/>
              </a:ext>
            </a:extLst>
          </p:cNvPr>
          <p:cNvSpPr/>
          <p:nvPr/>
        </p:nvSpPr>
        <p:spPr bwMode="white">
          <a:xfrm>
            <a:off x="8809209" y="2473692"/>
            <a:ext cx="2195959" cy="53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EC53B5-CAC3-E1CA-C3A4-16939B0B7B58}"/>
              </a:ext>
            </a:extLst>
          </p:cNvPr>
          <p:cNvSpPr/>
          <p:nvPr/>
        </p:nvSpPr>
        <p:spPr bwMode="white">
          <a:xfrm>
            <a:off x="1639587" y="3464752"/>
            <a:ext cx="27612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1DFF9F-919F-A620-EC38-7718CFAED404}"/>
              </a:ext>
            </a:extLst>
          </p:cNvPr>
          <p:cNvSpPr/>
          <p:nvPr/>
        </p:nvSpPr>
        <p:spPr bwMode="white">
          <a:xfrm>
            <a:off x="3096363" y="3464752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A2548D-4A2E-0740-184B-1271B2E8C337}"/>
              </a:ext>
            </a:extLst>
          </p:cNvPr>
          <p:cNvSpPr/>
          <p:nvPr/>
        </p:nvSpPr>
        <p:spPr bwMode="white">
          <a:xfrm>
            <a:off x="4191325" y="3426634"/>
            <a:ext cx="416085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F461F1-A295-0DC6-52E0-27655E8CD313}"/>
              </a:ext>
            </a:extLst>
          </p:cNvPr>
          <p:cNvSpPr/>
          <p:nvPr/>
        </p:nvSpPr>
        <p:spPr bwMode="white">
          <a:xfrm>
            <a:off x="8923466" y="3352068"/>
            <a:ext cx="2009694" cy="58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D3DCFD-414B-38D6-C71D-1911A1258F58}"/>
              </a:ext>
            </a:extLst>
          </p:cNvPr>
          <p:cNvSpPr/>
          <p:nvPr/>
        </p:nvSpPr>
        <p:spPr bwMode="white">
          <a:xfrm>
            <a:off x="1639587" y="4436752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7579571-DE89-388E-8924-0F6FB020339A}"/>
              </a:ext>
            </a:extLst>
          </p:cNvPr>
          <p:cNvSpPr/>
          <p:nvPr/>
        </p:nvSpPr>
        <p:spPr bwMode="white">
          <a:xfrm>
            <a:off x="3115406" y="4436752"/>
            <a:ext cx="24755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D1F07DE-1D35-5FD8-3E34-D2E64487DD32}"/>
              </a:ext>
            </a:extLst>
          </p:cNvPr>
          <p:cNvSpPr/>
          <p:nvPr/>
        </p:nvSpPr>
        <p:spPr bwMode="white">
          <a:xfrm>
            <a:off x="4191325" y="4398634"/>
            <a:ext cx="4160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5DA1E08-5010-21B7-36BD-C1F06F6E10EA}"/>
              </a:ext>
            </a:extLst>
          </p:cNvPr>
          <p:cNvSpPr/>
          <p:nvPr/>
        </p:nvSpPr>
        <p:spPr bwMode="white">
          <a:xfrm>
            <a:off x="8885381" y="4370046"/>
            <a:ext cx="1942367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63FA3A-69C5-8287-7124-E66BCC9694E9}"/>
              </a:ext>
            </a:extLst>
          </p:cNvPr>
          <p:cNvSpPr/>
          <p:nvPr/>
        </p:nvSpPr>
        <p:spPr bwMode="white">
          <a:xfrm>
            <a:off x="4511824" y="544522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E5E56-F2FB-BB54-4EEC-32FCBF6D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548D7A5-61CC-2E71-E84E-B44C9714D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24200"/>
            <a:ext cx="11340000" cy="44970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A3BBF25-855E-3E19-7328-7AF62F239C81}"/>
              </a:ext>
            </a:extLst>
          </p:cNvPr>
          <p:cNvSpPr/>
          <p:nvPr/>
        </p:nvSpPr>
        <p:spPr bwMode="white">
          <a:xfrm>
            <a:off x="1199456" y="2564904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BBF25-855E-3E19-7328-7AF62F239C81}"/>
              </a:ext>
            </a:extLst>
          </p:cNvPr>
          <p:cNvSpPr/>
          <p:nvPr/>
        </p:nvSpPr>
        <p:spPr bwMode="white">
          <a:xfrm>
            <a:off x="3755740" y="3429000"/>
            <a:ext cx="19082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BBF25-855E-3E19-7328-7AF62F239C81}"/>
              </a:ext>
            </a:extLst>
          </p:cNvPr>
          <p:cNvSpPr/>
          <p:nvPr/>
        </p:nvSpPr>
        <p:spPr bwMode="white">
          <a:xfrm>
            <a:off x="1193052" y="4437112"/>
            <a:ext cx="46869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BBF25-855E-3E19-7328-7AF62F239C81}"/>
              </a:ext>
            </a:extLst>
          </p:cNvPr>
          <p:cNvSpPr/>
          <p:nvPr/>
        </p:nvSpPr>
        <p:spPr bwMode="white">
          <a:xfrm>
            <a:off x="1199456" y="5229200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67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601B3-6583-217E-7AAB-5DECD9F4A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38647"/>
            <a:ext cx="11340000" cy="498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64033-5AA7-F67F-981C-7EB27E0F2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4975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36151-A840-7319-DB84-2769BF282B7A}"/>
              </a:ext>
            </a:extLst>
          </p:cNvPr>
          <p:cNvSpPr/>
          <p:nvPr/>
        </p:nvSpPr>
        <p:spPr bwMode="white">
          <a:xfrm>
            <a:off x="911425" y="5373216"/>
            <a:ext cx="98650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90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EB3A8-3424-0BAA-FFA4-7AF55F229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592287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00DC56-19E7-196C-8916-96D32DB67A52}"/>
              </a:ext>
            </a:extLst>
          </p:cNvPr>
          <p:cNvSpPr/>
          <p:nvPr/>
        </p:nvSpPr>
        <p:spPr bwMode="white">
          <a:xfrm>
            <a:off x="4235804" y="5907800"/>
            <a:ext cx="5892643" cy="76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08ECC-A097-3B3F-E502-3349749B4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0416"/>
            <a:ext cx="11340000" cy="5174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6682B-98A9-752C-F93D-AE4AD6BD3813}"/>
              </a:ext>
            </a:extLst>
          </p:cNvPr>
          <p:cNvSpPr/>
          <p:nvPr/>
        </p:nvSpPr>
        <p:spPr bwMode="white">
          <a:xfrm>
            <a:off x="2754414" y="3879456"/>
            <a:ext cx="698935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BCE8A6-203F-31DC-F4F2-8C125615ED6D}"/>
              </a:ext>
            </a:extLst>
          </p:cNvPr>
          <p:cNvSpPr/>
          <p:nvPr/>
        </p:nvSpPr>
        <p:spPr bwMode="white">
          <a:xfrm>
            <a:off x="1859401" y="5488662"/>
            <a:ext cx="4160856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40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A599E-1195-559E-73F9-23ACFC38B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5348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38A0F-8879-DC17-9684-77B0FE3F91DB}"/>
              </a:ext>
            </a:extLst>
          </p:cNvPr>
          <p:cNvSpPr/>
          <p:nvPr/>
        </p:nvSpPr>
        <p:spPr bwMode="white">
          <a:xfrm>
            <a:off x="5207969" y="2114206"/>
            <a:ext cx="314206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81AF73-C6AD-B26A-8D8E-E96945DFE2B4}"/>
              </a:ext>
            </a:extLst>
          </p:cNvPr>
          <p:cNvSpPr/>
          <p:nvPr/>
        </p:nvSpPr>
        <p:spPr bwMode="white">
          <a:xfrm>
            <a:off x="2960916" y="3763508"/>
            <a:ext cx="6854860" cy="137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E5A766-6397-86B2-0560-949B45A17535}"/>
              </a:ext>
            </a:extLst>
          </p:cNvPr>
          <p:cNvSpPr/>
          <p:nvPr/>
        </p:nvSpPr>
        <p:spPr bwMode="white">
          <a:xfrm>
            <a:off x="3941622" y="5593950"/>
            <a:ext cx="314206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A930CF-A31F-6DFD-EF11-0FE29DD6CA88}"/>
              </a:ext>
            </a:extLst>
          </p:cNvPr>
          <p:cNvSpPr/>
          <p:nvPr/>
        </p:nvSpPr>
        <p:spPr bwMode="white">
          <a:xfrm>
            <a:off x="7864443" y="5593950"/>
            <a:ext cx="314205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02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A7E92-05AB-DD7F-3534-57C213A8B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14" y="1052736"/>
            <a:ext cx="11340000" cy="5174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60A04-78DD-C37B-369B-E19A199A0EA3}"/>
              </a:ext>
            </a:extLst>
          </p:cNvPr>
          <p:cNvSpPr/>
          <p:nvPr/>
        </p:nvSpPr>
        <p:spPr bwMode="white">
          <a:xfrm>
            <a:off x="8777490" y="4083332"/>
            <a:ext cx="1962087" cy="5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F7567B-500B-4BA8-7B3A-00D51A440E17}"/>
              </a:ext>
            </a:extLst>
          </p:cNvPr>
          <p:cNvSpPr/>
          <p:nvPr/>
        </p:nvSpPr>
        <p:spPr bwMode="white">
          <a:xfrm>
            <a:off x="2131547" y="5274606"/>
            <a:ext cx="276120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87AD0A-3A87-AF89-D175-8D323567C426}"/>
              </a:ext>
            </a:extLst>
          </p:cNvPr>
          <p:cNvSpPr/>
          <p:nvPr/>
        </p:nvSpPr>
        <p:spPr bwMode="white">
          <a:xfrm>
            <a:off x="3597844" y="5274606"/>
            <a:ext cx="276120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9DB4F2-D5E9-31B6-2805-7425B037810C}"/>
              </a:ext>
            </a:extLst>
          </p:cNvPr>
          <p:cNvSpPr/>
          <p:nvPr/>
        </p:nvSpPr>
        <p:spPr bwMode="white">
          <a:xfrm>
            <a:off x="4692806" y="5236486"/>
            <a:ext cx="3456272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EBF534-6FE4-06EE-1B35-2ECA39D4DAF6}"/>
              </a:ext>
            </a:extLst>
          </p:cNvPr>
          <p:cNvSpPr/>
          <p:nvPr/>
        </p:nvSpPr>
        <p:spPr bwMode="white">
          <a:xfrm>
            <a:off x="8701320" y="5207895"/>
            <a:ext cx="1951889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1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CFEDB-F646-D690-1CE4-A96587B50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56792"/>
            <a:ext cx="11340000" cy="307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F5FAE-64E8-B978-2812-AE6A8082F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86" y="764704"/>
            <a:ext cx="110031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05F8F1-1BF6-85A3-8855-6192718FA418}"/>
              </a:ext>
            </a:extLst>
          </p:cNvPr>
          <p:cNvSpPr/>
          <p:nvPr/>
        </p:nvSpPr>
        <p:spPr bwMode="white">
          <a:xfrm>
            <a:off x="1559132" y="3962070"/>
            <a:ext cx="277158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59772-90AA-53B4-49CA-6C9FEA8B3826}"/>
              </a:ext>
            </a:extLst>
          </p:cNvPr>
          <p:cNvSpPr/>
          <p:nvPr/>
        </p:nvSpPr>
        <p:spPr bwMode="white">
          <a:xfrm>
            <a:off x="2741673" y="3962070"/>
            <a:ext cx="267919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C496A2-6312-4B44-4DD7-3567BDDA22F2}"/>
              </a:ext>
            </a:extLst>
          </p:cNvPr>
          <p:cNvSpPr/>
          <p:nvPr/>
        </p:nvSpPr>
        <p:spPr bwMode="white">
          <a:xfrm>
            <a:off x="3693249" y="3925107"/>
            <a:ext cx="4064986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E8C175-E382-AC5A-A3D4-7DE1E0A710E5}"/>
              </a:ext>
            </a:extLst>
          </p:cNvPr>
          <p:cNvSpPr/>
          <p:nvPr/>
        </p:nvSpPr>
        <p:spPr bwMode="white">
          <a:xfrm>
            <a:off x="8589710" y="3925107"/>
            <a:ext cx="2032200" cy="59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E41BAF-25BC-ACB2-D715-7B48E1054C4E}"/>
              </a:ext>
            </a:extLst>
          </p:cNvPr>
          <p:cNvSpPr/>
          <p:nvPr/>
        </p:nvSpPr>
        <p:spPr bwMode="white">
          <a:xfrm>
            <a:off x="1559132" y="4987815"/>
            <a:ext cx="267919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F9DAA1-8B3B-902A-30C5-072F84DD93C7}"/>
              </a:ext>
            </a:extLst>
          </p:cNvPr>
          <p:cNvSpPr/>
          <p:nvPr/>
        </p:nvSpPr>
        <p:spPr bwMode="white">
          <a:xfrm>
            <a:off x="2750912" y="4997056"/>
            <a:ext cx="267919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C89B4E-7868-2AD4-0724-C9C1B7D53027}"/>
              </a:ext>
            </a:extLst>
          </p:cNvPr>
          <p:cNvSpPr/>
          <p:nvPr/>
        </p:nvSpPr>
        <p:spPr bwMode="white">
          <a:xfrm>
            <a:off x="3693249" y="4950852"/>
            <a:ext cx="4055747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E2ED5E-20D4-B1A7-DAF2-FAB82ED3E3F0}"/>
              </a:ext>
            </a:extLst>
          </p:cNvPr>
          <p:cNvSpPr/>
          <p:nvPr/>
        </p:nvSpPr>
        <p:spPr bwMode="white">
          <a:xfrm>
            <a:off x="8515801" y="4923129"/>
            <a:ext cx="1893914" cy="4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9C7E60-D563-A105-2960-461ACCC5DFB9}"/>
              </a:ext>
            </a:extLst>
          </p:cNvPr>
          <p:cNvSpPr/>
          <p:nvPr/>
        </p:nvSpPr>
        <p:spPr bwMode="white">
          <a:xfrm>
            <a:off x="3536193" y="6087488"/>
            <a:ext cx="295635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31693B-5EB4-0359-D168-C77D425B2129}"/>
              </a:ext>
            </a:extLst>
          </p:cNvPr>
          <p:cNvSpPr/>
          <p:nvPr/>
        </p:nvSpPr>
        <p:spPr bwMode="white">
          <a:xfrm>
            <a:off x="7887576" y="6087488"/>
            <a:ext cx="304873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25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36889-49EA-F93F-2713-0B05F1B5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14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2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34206-9AA5-F9A4-D6A1-0CADE2BAA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35853"/>
            <a:ext cx="11340000" cy="466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44668-0921-C53C-BBBB-9AEB71388F7D}"/>
              </a:ext>
            </a:extLst>
          </p:cNvPr>
          <p:cNvSpPr/>
          <p:nvPr/>
        </p:nvSpPr>
        <p:spPr bwMode="white">
          <a:xfrm>
            <a:off x="1567579" y="4185264"/>
            <a:ext cx="28564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9D4AA-8E06-EAE5-3C76-8C4751102B8E}"/>
              </a:ext>
            </a:extLst>
          </p:cNvPr>
          <p:cNvSpPr/>
          <p:nvPr/>
        </p:nvSpPr>
        <p:spPr bwMode="white">
          <a:xfrm>
            <a:off x="3024355" y="4185264"/>
            <a:ext cx="27612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23069-4B15-0503-A42C-1366C096A38A}"/>
              </a:ext>
            </a:extLst>
          </p:cNvPr>
          <p:cNvSpPr/>
          <p:nvPr/>
        </p:nvSpPr>
        <p:spPr bwMode="white">
          <a:xfrm>
            <a:off x="4119317" y="4156676"/>
            <a:ext cx="4160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FBB3D-6353-1A6A-8D17-448218F34AA9}"/>
              </a:ext>
            </a:extLst>
          </p:cNvPr>
          <p:cNvSpPr/>
          <p:nvPr/>
        </p:nvSpPr>
        <p:spPr bwMode="white">
          <a:xfrm>
            <a:off x="8737201" y="4024893"/>
            <a:ext cx="21959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885673-2B8A-2FE9-4B9D-5C83E83B5E6A}"/>
              </a:ext>
            </a:extLst>
          </p:cNvPr>
          <p:cNvSpPr/>
          <p:nvPr/>
        </p:nvSpPr>
        <p:spPr bwMode="white">
          <a:xfrm>
            <a:off x="1567579" y="5157264"/>
            <a:ext cx="27612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DFEF4F-C501-CFDA-A96F-8822746A0448}"/>
              </a:ext>
            </a:extLst>
          </p:cNvPr>
          <p:cNvSpPr/>
          <p:nvPr/>
        </p:nvSpPr>
        <p:spPr bwMode="white">
          <a:xfrm>
            <a:off x="3024355" y="5166794"/>
            <a:ext cx="27612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F9D699-EC65-A406-2159-27F9F00A3269}"/>
              </a:ext>
            </a:extLst>
          </p:cNvPr>
          <p:cNvSpPr/>
          <p:nvPr/>
        </p:nvSpPr>
        <p:spPr bwMode="white">
          <a:xfrm>
            <a:off x="4119317" y="5128676"/>
            <a:ext cx="416085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7B34DB-1F76-713C-5763-3188372D3BEB}"/>
              </a:ext>
            </a:extLst>
          </p:cNvPr>
          <p:cNvSpPr/>
          <p:nvPr/>
        </p:nvSpPr>
        <p:spPr bwMode="white">
          <a:xfrm>
            <a:off x="8727680" y="5033005"/>
            <a:ext cx="2133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6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2024-11-17T04:48:20Z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