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5" r:id="rId4"/>
    <p:sldId id="334" r:id="rId5"/>
    <p:sldId id="333" r:id="rId6"/>
    <p:sldId id="332" r:id="rId7"/>
    <p:sldId id="336" r:id="rId8"/>
    <p:sldId id="337" r:id="rId9"/>
    <p:sldId id="329" r:id="rId10"/>
    <p:sldId id="328" r:id="rId11"/>
    <p:sldId id="33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2986087"/>
            <a:ext cx="113728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 b="15161"/>
          <a:stretch>
            <a:fillRect/>
          </a:stretch>
        </p:blipFill>
        <p:spPr>
          <a:xfrm>
            <a:off x="2711624" y="908720"/>
            <a:ext cx="6336704" cy="48245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673538" y="2708920"/>
            <a:ext cx="4790614" cy="9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73350" y="4077335"/>
            <a:ext cx="6819900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4109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8524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398" y="2875195"/>
            <a:ext cx="4616962" cy="63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0840" y="3797760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398" y="4588421"/>
            <a:ext cx="3598499" cy="33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398" y="5349854"/>
            <a:ext cx="1737206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398" y="6086458"/>
            <a:ext cx="5193026" cy="54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475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0" t="1690" r="39676" b="-1690"/>
          <a:stretch>
            <a:fillRect/>
          </a:stretch>
        </p:blipFill>
        <p:spPr>
          <a:xfrm>
            <a:off x="2567608" y="1412776"/>
            <a:ext cx="6984776" cy="417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646" y="1799628"/>
            <a:ext cx="542720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V="1">
            <a:off x="5034848" y="3151181"/>
            <a:ext cx="466549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5956" y="4553361"/>
            <a:ext cx="561763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23376"/>
            <a:ext cx="11340000" cy="4811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3705" y="2347660"/>
            <a:ext cx="866448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6627" y="3309909"/>
            <a:ext cx="561763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8743" y="4272159"/>
            <a:ext cx="847405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8743" y="5234409"/>
            <a:ext cx="1133047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397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2935" y="2674319"/>
            <a:ext cx="1409168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897" y="4598442"/>
            <a:ext cx="304685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2481" y="4607967"/>
            <a:ext cx="571284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6657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856135" y="2661958"/>
            <a:ext cx="1371083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77630" y="2661958"/>
            <a:ext cx="1923324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3501008"/>
            <a:ext cx="238328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08" y="3789040"/>
            <a:ext cx="4104455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358328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935760" y="980728"/>
            <a:ext cx="1371083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91544" y="1844824"/>
            <a:ext cx="2376264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0" y="982309"/>
            <a:ext cx="1656184" cy="36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888" y="1772816"/>
            <a:ext cx="4104456" cy="485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196752"/>
            <a:ext cx="11340000" cy="4952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1414" y="4549492"/>
            <a:ext cx="5579546" cy="4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9500" y="5444826"/>
            <a:ext cx="7919484" cy="58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5086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