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24" r:id="rId3"/>
    <p:sldId id="338" r:id="rId4"/>
    <p:sldId id="337" r:id="rId5"/>
    <p:sldId id="336" r:id="rId6"/>
    <p:sldId id="335" r:id="rId7"/>
    <p:sldId id="339" r:id="rId8"/>
    <p:sldId id="333" r:id="rId9"/>
    <p:sldId id="340" r:id="rId10"/>
    <p:sldId id="331" r:id="rId11"/>
    <p:sldId id="341" r:id="rId12"/>
    <p:sldId id="342" r:id="rId13"/>
    <p:sldId id="328" r:id="rId14"/>
    <p:sldId id="327" r:id="rId15"/>
    <p:sldId id="326" r:id="rId16"/>
    <p:sldId id="325" r:id="rId17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4375" y="2871787"/>
            <a:ext cx="10763250" cy="1114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010"/>
          <a:stretch>
            <a:fillRect/>
          </a:stretch>
        </p:blipFill>
        <p:spPr>
          <a:xfrm>
            <a:off x="1559496" y="1484784"/>
            <a:ext cx="10882472" cy="4752528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022"/>
          <a:stretch>
            <a:fillRect/>
          </a:stretch>
        </p:blipFill>
        <p:spPr>
          <a:xfrm>
            <a:off x="551384" y="476672"/>
            <a:ext cx="11340000" cy="13646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02392" y="1827324"/>
            <a:ext cx="2245335" cy="1022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79776" y="1832984"/>
            <a:ext cx="2304256" cy="1091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14469" y="3242942"/>
            <a:ext cx="2233257" cy="957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14468" y="4509120"/>
            <a:ext cx="5329603" cy="1368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12" y="2781499"/>
            <a:ext cx="11340000" cy="2395852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763" r="32508"/>
          <a:stretch>
            <a:fillRect/>
          </a:stretch>
        </p:blipFill>
        <p:spPr>
          <a:xfrm>
            <a:off x="983412" y="1626260"/>
            <a:ext cx="7344816" cy="11874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3412" y="3079668"/>
            <a:ext cx="5472608" cy="1066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6308" y="4448868"/>
            <a:ext cx="3973527" cy="489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303" t="3681" r="10011" b="19010"/>
          <a:stretch>
            <a:fillRect/>
          </a:stretch>
        </p:blipFill>
        <p:spPr>
          <a:xfrm>
            <a:off x="9048899" y="2813551"/>
            <a:ext cx="2808312" cy="28083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304414"/>
            <a:ext cx="11340000" cy="39967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1412776"/>
            <a:ext cx="11340000" cy="44081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25429" y="2996655"/>
            <a:ext cx="276120" cy="314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05832" y="2996655"/>
            <a:ext cx="276120" cy="314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024421" y="2987114"/>
            <a:ext cx="523677" cy="324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090566" y="2852936"/>
            <a:ext cx="2180403" cy="576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015907" y="3950800"/>
            <a:ext cx="276120" cy="333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205832" y="3960341"/>
            <a:ext cx="276120" cy="324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024421" y="3950800"/>
            <a:ext cx="523677" cy="333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652330" y="3922175"/>
            <a:ext cx="980706" cy="410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311071" y="5086231"/>
            <a:ext cx="314206" cy="372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7338376" y="5095773"/>
            <a:ext cx="304685" cy="362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935222"/>
            <a:ext cx="11340000" cy="501405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244"/>
          <a:stretch>
            <a:fillRect/>
          </a:stretch>
        </p:blipFill>
        <p:spPr>
          <a:xfrm>
            <a:off x="2999656" y="1844824"/>
            <a:ext cx="5075304" cy="3363088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961570" y="2930920"/>
            <a:ext cx="1742418" cy="342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961570" y="3788365"/>
            <a:ext cx="1942367" cy="400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 flipV="1">
            <a:off x="2903008" y="4517839"/>
            <a:ext cx="5040560" cy="690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458" y="729352"/>
            <a:ext cx="11221166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0993" y="764704"/>
            <a:ext cx="10667655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23109" y="1123055"/>
            <a:ext cx="1349948" cy="1128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45065" y="1123054"/>
            <a:ext cx="1224136" cy="11198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229241" y="1123055"/>
            <a:ext cx="1368152" cy="1119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559742" y="2905852"/>
            <a:ext cx="698637" cy="313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885361" y="2905852"/>
            <a:ext cx="483672" cy="313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264722" y="2905852"/>
            <a:ext cx="492628" cy="313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644083" y="2905852"/>
            <a:ext cx="483672" cy="313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8014487" y="2905852"/>
            <a:ext cx="501585" cy="313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9626727" y="2914810"/>
            <a:ext cx="492628" cy="304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2658267" y="4285504"/>
            <a:ext cx="492628" cy="313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885361" y="4285504"/>
            <a:ext cx="483672" cy="313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5264722" y="4285504"/>
            <a:ext cx="483672" cy="313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644083" y="4285504"/>
            <a:ext cx="483672" cy="313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8014487" y="4285504"/>
            <a:ext cx="501585" cy="304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9626727" y="4285504"/>
            <a:ext cx="492628" cy="313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2658267" y="5665155"/>
            <a:ext cx="492628" cy="304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3876404" y="5656197"/>
            <a:ext cx="501585" cy="313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5264722" y="5656197"/>
            <a:ext cx="492628" cy="313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6653040" y="5656197"/>
            <a:ext cx="474715" cy="313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8130927" y="5656197"/>
            <a:ext cx="259749" cy="313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9752124" y="5665155"/>
            <a:ext cx="259749" cy="304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512" y="1556792"/>
            <a:ext cx="11340000" cy="3602841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665426" y="2643363"/>
            <a:ext cx="1742418" cy="343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65426" y="3463057"/>
            <a:ext cx="1704332" cy="419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665426" y="4359002"/>
            <a:ext cx="8222358" cy="590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398206"/>
            <a:ext cx="11340000" cy="40615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2132856"/>
            <a:ext cx="11340000" cy="2841993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841271" y="3204883"/>
            <a:ext cx="4534649" cy="694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699770" y="4077335"/>
            <a:ext cx="10384790" cy="720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484784"/>
            <a:ext cx="11340000" cy="381543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980728"/>
            <a:ext cx="11340000" cy="532034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449402" y="2611156"/>
            <a:ext cx="1999496" cy="390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449402" y="3478811"/>
            <a:ext cx="2437481" cy="419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49402" y="4221088"/>
            <a:ext cx="4574590" cy="554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49402" y="5233190"/>
            <a:ext cx="8463022" cy="716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720"/>
          <a:stretch>
            <a:fillRect/>
          </a:stretch>
        </p:blipFill>
        <p:spPr>
          <a:xfrm>
            <a:off x="426000" y="620688"/>
            <a:ext cx="11340000" cy="3744416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303" t="3681" r="10011" b="19010"/>
          <a:stretch>
            <a:fillRect/>
          </a:stretch>
        </p:blipFill>
        <p:spPr>
          <a:xfrm>
            <a:off x="4511824" y="3933056"/>
            <a:ext cx="2808312" cy="28083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67</cp:revision>
  <dcterms:created xsi:type="dcterms:W3CDTF">2015-09-16T06:44:00Z</dcterms:created>
  <dcterms:modified xsi:type="dcterms:W3CDTF">2024-11-17T10:28:57Z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