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40" r:id="rId3"/>
    <p:sldId id="339" r:id="rId4"/>
    <p:sldId id="337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3137" y="2881312"/>
            <a:ext cx="770572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55AC6F-FE30-F927-0872-7E6CF6F15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97015"/>
            <a:ext cx="11340000" cy="4863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D465B3-8F25-C3EC-AB22-665587FE16CB}"/>
              </a:ext>
            </a:extLst>
          </p:cNvPr>
          <p:cNvSpPr/>
          <p:nvPr/>
        </p:nvSpPr>
        <p:spPr bwMode="white">
          <a:xfrm>
            <a:off x="2057544" y="4246095"/>
            <a:ext cx="943304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47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0D8C3-BC7E-877C-7ACF-294E2CDAF0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49" y="1124744"/>
            <a:ext cx="11340000" cy="4841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EC7295-59D4-5CD9-E69E-3FD24E90E8A6}"/>
              </a:ext>
            </a:extLst>
          </p:cNvPr>
          <p:cNvSpPr/>
          <p:nvPr/>
        </p:nvSpPr>
        <p:spPr bwMode="white">
          <a:xfrm>
            <a:off x="5414068" y="2411425"/>
            <a:ext cx="3084937" cy="40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ED4424-4AF3-3AAD-018F-6F511202D78E}"/>
              </a:ext>
            </a:extLst>
          </p:cNvPr>
          <p:cNvSpPr/>
          <p:nvPr/>
        </p:nvSpPr>
        <p:spPr bwMode="white">
          <a:xfrm>
            <a:off x="3738300" y="3354992"/>
            <a:ext cx="6436473" cy="4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4FBF9E-97C5-7B7A-3143-706FF8B3B70E}"/>
              </a:ext>
            </a:extLst>
          </p:cNvPr>
          <p:cNvSpPr/>
          <p:nvPr/>
        </p:nvSpPr>
        <p:spPr bwMode="white">
          <a:xfrm>
            <a:off x="5252204" y="4308089"/>
            <a:ext cx="2256574" cy="40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C60601-005F-9F7C-323D-21D957F4C64B}"/>
              </a:ext>
            </a:extLst>
          </p:cNvPr>
          <p:cNvSpPr/>
          <p:nvPr/>
        </p:nvSpPr>
        <p:spPr bwMode="white">
          <a:xfrm>
            <a:off x="2348174" y="5251656"/>
            <a:ext cx="7264835" cy="40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92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211B93-090F-5B07-3AA2-F95E63824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74133"/>
            <a:ext cx="11340000" cy="4975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37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85E7F-6006-2C62-C473-D809AA3B6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61"/>
          <a:stretch/>
        </p:blipFill>
        <p:spPr>
          <a:xfrm>
            <a:off x="2423592" y="1916832"/>
            <a:ext cx="7488832" cy="261264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BD2836-B546-7FEE-B695-857EB671A84E}"/>
              </a:ext>
            </a:extLst>
          </p:cNvPr>
          <p:cNvSpPr/>
          <p:nvPr/>
        </p:nvSpPr>
        <p:spPr bwMode="white">
          <a:xfrm>
            <a:off x="2254936" y="3005672"/>
            <a:ext cx="410445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C4C0B2-73DB-E2FC-806B-451633BABE62}"/>
              </a:ext>
            </a:extLst>
          </p:cNvPr>
          <p:cNvSpPr/>
          <p:nvPr/>
        </p:nvSpPr>
        <p:spPr bwMode="white">
          <a:xfrm>
            <a:off x="2385506" y="3957366"/>
            <a:ext cx="7502278" cy="71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53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F0590-7F8A-C9A4-6110-821790626E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16412"/>
            <a:ext cx="11340000" cy="502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7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6BBFB6-60AC-999A-4437-FCA76936F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/>
        </p:blipFill>
        <p:spPr>
          <a:xfrm>
            <a:off x="2855640" y="1844824"/>
            <a:ext cx="6312064" cy="266823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FC44B8-0A1D-4603-8331-F65FC080C9E4}"/>
              </a:ext>
            </a:extLst>
          </p:cNvPr>
          <p:cNvSpPr/>
          <p:nvPr/>
        </p:nvSpPr>
        <p:spPr bwMode="white">
          <a:xfrm>
            <a:off x="2817554" y="2988353"/>
            <a:ext cx="3170629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3F37BF-D7CD-5B11-C99D-61B38D9D37F0}"/>
              </a:ext>
            </a:extLst>
          </p:cNvPr>
          <p:cNvSpPr/>
          <p:nvPr/>
        </p:nvSpPr>
        <p:spPr bwMode="white">
          <a:xfrm>
            <a:off x="2817554" y="3874588"/>
            <a:ext cx="5918102" cy="85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2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0EDC4F-6BAD-58D2-A54A-64A0CBB72C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1317255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3C4DD4-0449-C256-B368-550073D91087}"/>
              </a:ext>
            </a:extLst>
          </p:cNvPr>
          <p:cNvSpPr/>
          <p:nvPr/>
        </p:nvSpPr>
        <p:spPr bwMode="white">
          <a:xfrm>
            <a:off x="10261267" y="4059425"/>
            <a:ext cx="304074" cy="37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D35ADF-D06E-84E9-65D6-BE846A80DC3F}"/>
              </a:ext>
            </a:extLst>
          </p:cNvPr>
          <p:cNvSpPr/>
          <p:nvPr/>
        </p:nvSpPr>
        <p:spPr bwMode="white">
          <a:xfrm>
            <a:off x="6545862" y="5010478"/>
            <a:ext cx="313576" cy="37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434D16-90B1-5EDA-98BB-8C779E9EB213}"/>
              </a:ext>
            </a:extLst>
          </p:cNvPr>
          <p:cNvSpPr/>
          <p:nvPr/>
        </p:nvSpPr>
        <p:spPr bwMode="white">
          <a:xfrm>
            <a:off x="3001499" y="5961532"/>
            <a:ext cx="266064" cy="37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9E1822-D6E3-02C6-F5FE-7ABC59B568B4}"/>
              </a:ext>
            </a:extLst>
          </p:cNvPr>
          <p:cNvSpPr/>
          <p:nvPr/>
        </p:nvSpPr>
        <p:spPr bwMode="white">
          <a:xfrm>
            <a:off x="9130492" y="5961532"/>
            <a:ext cx="313576" cy="38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56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A02679-5298-9849-8B66-B384D94BA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68" y="908720"/>
            <a:ext cx="11340000" cy="1918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91D636-434B-55F1-9B8E-3BEBA20DF975}"/>
              </a:ext>
            </a:extLst>
          </p:cNvPr>
          <p:cNvSpPr/>
          <p:nvPr/>
        </p:nvSpPr>
        <p:spPr bwMode="white">
          <a:xfrm>
            <a:off x="8672510" y="1261951"/>
            <a:ext cx="1142569" cy="41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42F2D6-4CFC-5F2D-E2F1-11C7687E048A}"/>
              </a:ext>
            </a:extLst>
          </p:cNvPr>
          <p:cNvSpPr/>
          <p:nvPr/>
        </p:nvSpPr>
        <p:spPr bwMode="white">
          <a:xfrm>
            <a:off x="6844399" y="2216630"/>
            <a:ext cx="314206" cy="372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6AE8B0F-0AAB-37F6-43C9-B9609A6225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68" y="2827624"/>
            <a:ext cx="11340000" cy="380983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04A4EC-DC4B-7068-7146-D785F75A32BD}"/>
              </a:ext>
            </a:extLst>
          </p:cNvPr>
          <p:cNvSpPr/>
          <p:nvPr/>
        </p:nvSpPr>
        <p:spPr bwMode="white">
          <a:xfrm>
            <a:off x="7006263" y="3170509"/>
            <a:ext cx="314205" cy="38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9BC6CB-6929-A6A4-805D-CB7BAA1ED675}"/>
              </a:ext>
            </a:extLst>
          </p:cNvPr>
          <p:cNvSpPr/>
          <p:nvPr/>
        </p:nvSpPr>
        <p:spPr bwMode="white">
          <a:xfrm>
            <a:off x="2388379" y="4122968"/>
            <a:ext cx="266599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A4088C-724C-EBC3-84C8-9DEB71647FDA}"/>
              </a:ext>
            </a:extLst>
          </p:cNvPr>
          <p:cNvSpPr/>
          <p:nvPr/>
        </p:nvSpPr>
        <p:spPr bwMode="white">
          <a:xfrm>
            <a:off x="4921074" y="4132493"/>
            <a:ext cx="599848" cy="36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434623-81A5-A48C-4F92-63478805501B}"/>
              </a:ext>
            </a:extLst>
          </p:cNvPr>
          <p:cNvSpPr/>
          <p:nvPr/>
        </p:nvSpPr>
        <p:spPr bwMode="white">
          <a:xfrm>
            <a:off x="2921578" y="5084952"/>
            <a:ext cx="314206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60B3A0-1D97-6480-6CE4-39E23CDF7743}"/>
              </a:ext>
            </a:extLst>
          </p:cNvPr>
          <p:cNvSpPr/>
          <p:nvPr/>
        </p:nvSpPr>
        <p:spPr bwMode="white">
          <a:xfrm>
            <a:off x="9500873" y="5084952"/>
            <a:ext cx="266599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6AA42F0-774D-5B9D-2DF6-C99B8AA74E8A}"/>
              </a:ext>
            </a:extLst>
          </p:cNvPr>
          <p:cNvSpPr/>
          <p:nvPr/>
        </p:nvSpPr>
        <p:spPr bwMode="white">
          <a:xfrm>
            <a:off x="4606868" y="6046936"/>
            <a:ext cx="476070" cy="36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97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EA1670-D049-A533-4C1E-78E8CC6B42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2881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A3C354-5BFA-6A2C-8E28-FAC7C6688CAA}"/>
              </a:ext>
            </a:extLst>
          </p:cNvPr>
          <p:cNvSpPr/>
          <p:nvPr/>
        </p:nvSpPr>
        <p:spPr bwMode="white">
          <a:xfrm>
            <a:off x="9483661" y="1117693"/>
            <a:ext cx="533198" cy="37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9B12EA-2B3A-F19E-5A02-B4138FA4803B}"/>
              </a:ext>
            </a:extLst>
          </p:cNvPr>
          <p:cNvSpPr/>
          <p:nvPr/>
        </p:nvSpPr>
        <p:spPr bwMode="white">
          <a:xfrm>
            <a:off x="5856004" y="2071717"/>
            <a:ext cx="847405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D69F68-3E28-D485-C6F7-17DE03E412CC}"/>
              </a:ext>
            </a:extLst>
          </p:cNvPr>
          <p:cNvSpPr/>
          <p:nvPr/>
        </p:nvSpPr>
        <p:spPr bwMode="white">
          <a:xfrm>
            <a:off x="8950462" y="3025742"/>
            <a:ext cx="590327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0EDDBE7-3002-E7CE-AF5E-7FB8D4F90C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645858"/>
            <a:ext cx="11340000" cy="286437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7FBD40-8B3B-FD5D-074C-0D1E49605D52}"/>
              </a:ext>
            </a:extLst>
          </p:cNvPr>
          <p:cNvSpPr/>
          <p:nvPr/>
        </p:nvSpPr>
        <p:spPr bwMode="white">
          <a:xfrm>
            <a:off x="9521747" y="4934824"/>
            <a:ext cx="304685" cy="38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5626D5-F2E2-36AA-95B3-31F1038FA5F3}"/>
              </a:ext>
            </a:extLst>
          </p:cNvPr>
          <p:cNvSpPr/>
          <p:nvPr/>
        </p:nvSpPr>
        <p:spPr bwMode="white">
          <a:xfrm>
            <a:off x="5589405" y="5889615"/>
            <a:ext cx="875969" cy="37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69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796FE-0FD6-830E-7128-FC19C8557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00808"/>
            <a:ext cx="11340000" cy="28643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7290FB-65D5-C53E-B9B4-5AF0AC001A45}"/>
              </a:ext>
            </a:extLst>
          </p:cNvPr>
          <p:cNvSpPr/>
          <p:nvPr/>
        </p:nvSpPr>
        <p:spPr bwMode="white">
          <a:xfrm>
            <a:off x="8878549" y="3104349"/>
            <a:ext cx="323727" cy="25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C8565F-E9AB-9A2E-BEEC-24A60693ADD2}"/>
              </a:ext>
            </a:extLst>
          </p:cNvPr>
          <p:cNvSpPr/>
          <p:nvPr/>
        </p:nvSpPr>
        <p:spPr bwMode="white">
          <a:xfrm>
            <a:off x="5193763" y="3935017"/>
            <a:ext cx="304685" cy="39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35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53694A-27FC-583C-1506-58DCFA8E7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2123"/>
            <a:ext cx="11340000" cy="38937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B8728C-A312-AB1C-D34F-B732F379AD4D}"/>
              </a:ext>
            </a:extLst>
          </p:cNvPr>
          <p:cNvSpPr/>
          <p:nvPr/>
        </p:nvSpPr>
        <p:spPr bwMode="white">
          <a:xfrm>
            <a:off x="8774914" y="3724849"/>
            <a:ext cx="561763" cy="38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71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9BE16-A253-BEC4-1469-2C0BB26C7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40783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84639F-C560-6ACA-1970-B9FF07056718}"/>
              </a:ext>
            </a:extLst>
          </p:cNvPr>
          <p:cNvSpPr/>
          <p:nvPr/>
        </p:nvSpPr>
        <p:spPr bwMode="white">
          <a:xfrm>
            <a:off x="6091239" y="4000415"/>
            <a:ext cx="437984" cy="39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81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F955B-4858-8C14-C757-DF0BD76C74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29706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DB2AC6-D106-C6CC-20C4-2D3185A9AFF5}"/>
              </a:ext>
            </a:extLst>
          </p:cNvPr>
          <p:cNvSpPr/>
          <p:nvPr/>
        </p:nvSpPr>
        <p:spPr bwMode="white">
          <a:xfrm>
            <a:off x="7484165" y="3071885"/>
            <a:ext cx="428463" cy="39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28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84D3D6-7DE7-E8B1-26BF-98EBA52D6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556792"/>
            <a:ext cx="11340000" cy="3985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6601AE-A3B9-5D04-33BF-7C56C12AE5BF}"/>
              </a:ext>
            </a:extLst>
          </p:cNvPr>
          <p:cNvSpPr/>
          <p:nvPr/>
        </p:nvSpPr>
        <p:spPr bwMode="white">
          <a:xfrm>
            <a:off x="4685244" y="3892894"/>
            <a:ext cx="342770" cy="39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92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2024-11-17T04:58:55Z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