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8" r:id="rId3"/>
    <p:sldId id="337" r:id="rId4"/>
    <p:sldId id="335" r:id="rId5"/>
    <p:sldId id="334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7342" b="50000"/>
          <a:stretch/>
        </p:blipFill>
        <p:spPr>
          <a:xfrm>
            <a:off x="2531604" y="2164087"/>
            <a:ext cx="7128792" cy="12649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633" t="64232"/>
          <a:stretch/>
        </p:blipFill>
        <p:spPr>
          <a:xfrm>
            <a:off x="3287688" y="3789039"/>
            <a:ext cx="5616624" cy="904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DD967-703E-623D-8F42-9E7882154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8332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BB51A-D66E-CDFC-FD6A-A881A59555C9}"/>
              </a:ext>
            </a:extLst>
          </p:cNvPr>
          <p:cNvSpPr/>
          <p:nvPr/>
        </p:nvSpPr>
        <p:spPr bwMode="white">
          <a:xfrm>
            <a:off x="9050746" y="5058806"/>
            <a:ext cx="982358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07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07F21-EA32-CD1A-70CD-E1EB9879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83EE3-71AB-4165-4E52-170DE2707E27}"/>
              </a:ext>
            </a:extLst>
          </p:cNvPr>
          <p:cNvSpPr/>
          <p:nvPr/>
        </p:nvSpPr>
        <p:spPr bwMode="white">
          <a:xfrm>
            <a:off x="321914" y="1844824"/>
            <a:ext cx="6350150" cy="11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E15890-B77B-88E2-F18A-919F4897D4DA}"/>
              </a:ext>
            </a:extLst>
          </p:cNvPr>
          <p:cNvSpPr/>
          <p:nvPr/>
        </p:nvSpPr>
        <p:spPr bwMode="white">
          <a:xfrm>
            <a:off x="321914" y="3426517"/>
            <a:ext cx="5846146" cy="4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30ECFF-8A98-6A83-E548-04B64CA8E267}"/>
              </a:ext>
            </a:extLst>
          </p:cNvPr>
          <p:cNvSpPr/>
          <p:nvPr/>
        </p:nvSpPr>
        <p:spPr bwMode="white">
          <a:xfrm>
            <a:off x="321914" y="4221088"/>
            <a:ext cx="9158462" cy="6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04CFC1-2CF9-D1AE-B497-E3EFBA82883D}"/>
              </a:ext>
            </a:extLst>
          </p:cNvPr>
          <p:cNvSpPr/>
          <p:nvPr/>
        </p:nvSpPr>
        <p:spPr bwMode="white">
          <a:xfrm>
            <a:off x="321914" y="5088686"/>
            <a:ext cx="5126014" cy="53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0ADD967-703E-623D-8F42-9E78821548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7" r="30207" b="32508"/>
          <a:stretch/>
        </p:blipFill>
        <p:spPr>
          <a:xfrm>
            <a:off x="6384032" y="759847"/>
            <a:ext cx="561662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CC1EF-27C2-333F-6F9E-AE6D2BD3F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0369152" cy="49364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C8251-E60C-39C5-F3D6-469B44D47E5C}"/>
              </a:ext>
            </a:extLst>
          </p:cNvPr>
          <p:cNvSpPr/>
          <p:nvPr/>
        </p:nvSpPr>
        <p:spPr bwMode="white">
          <a:xfrm>
            <a:off x="6611124" y="4668601"/>
            <a:ext cx="705512" cy="69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606F9E9-16FD-F59E-4425-D0384FAF2A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8834328" y="4111696"/>
            <a:ext cx="2851632" cy="277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B2179-23AC-54C0-60B7-FA735A3842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/>
        </p:blipFill>
        <p:spPr>
          <a:xfrm>
            <a:off x="1307468" y="908720"/>
            <a:ext cx="9577064" cy="514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9412E-BF25-F0BE-27A1-765853C77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3261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C60F5-9DBA-193A-CD6D-69A3A7CA354C}"/>
              </a:ext>
            </a:extLst>
          </p:cNvPr>
          <p:cNvSpPr/>
          <p:nvPr/>
        </p:nvSpPr>
        <p:spPr bwMode="white">
          <a:xfrm>
            <a:off x="4772953" y="2085065"/>
            <a:ext cx="371335" cy="40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06F9E9-16FD-F59E-4425-D0384FAF2A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8" t="1755" r="13858"/>
          <a:stretch/>
        </p:blipFill>
        <p:spPr>
          <a:xfrm>
            <a:off x="4277936" y="3348182"/>
            <a:ext cx="3636128" cy="350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0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B23D9-D01F-11EE-F287-ACB954469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24335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189015-DBF4-F85A-1245-E9066503FE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 r="52375"/>
          <a:stretch/>
        </p:blipFill>
        <p:spPr>
          <a:xfrm>
            <a:off x="4367808" y="1657355"/>
            <a:ext cx="4968552" cy="334167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DDED608-5E69-B5BD-D281-69B303E14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732100"/>
            <a:ext cx="11340000" cy="21259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00B1C-C1F6-1188-A28F-BE6271060E96}"/>
              </a:ext>
            </a:extLst>
          </p:cNvPr>
          <p:cNvSpPr/>
          <p:nvPr/>
        </p:nvSpPr>
        <p:spPr bwMode="white">
          <a:xfrm>
            <a:off x="5449589" y="4999029"/>
            <a:ext cx="1037833" cy="5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2666A-BE1C-2E10-4FF3-FF420250C9F3}"/>
              </a:ext>
            </a:extLst>
          </p:cNvPr>
          <p:cNvSpPr/>
          <p:nvPr/>
        </p:nvSpPr>
        <p:spPr bwMode="white">
          <a:xfrm>
            <a:off x="9448582" y="6114411"/>
            <a:ext cx="561762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6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1B922-2B7A-94E7-A5E4-12C3848CD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4005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50357-F655-BBE1-9502-42C8A0BEA539}"/>
              </a:ext>
            </a:extLst>
          </p:cNvPr>
          <p:cNvSpPr/>
          <p:nvPr/>
        </p:nvSpPr>
        <p:spPr bwMode="white">
          <a:xfrm>
            <a:off x="4475400" y="1965439"/>
            <a:ext cx="866448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B5B7E-B5BE-ECBC-C193-CBD97CDD156C}"/>
              </a:ext>
            </a:extLst>
          </p:cNvPr>
          <p:cNvSpPr/>
          <p:nvPr/>
        </p:nvSpPr>
        <p:spPr bwMode="white">
          <a:xfrm>
            <a:off x="5037163" y="4054096"/>
            <a:ext cx="1428211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189015-DBF4-F85A-1245-E9066503FE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 r="52375"/>
          <a:stretch/>
        </p:blipFill>
        <p:spPr>
          <a:xfrm>
            <a:off x="7198641" y="3429000"/>
            <a:ext cx="4968552" cy="334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1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0ACA2-98E9-29DC-D133-885E2BA87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44137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A914BA-E8E0-CB94-E358-E47E186919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61" y="3512786"/>
            <a:ext cx="7644864" cy="339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ADF2E-8E71-F2E8-D09D-A440697E2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1340000" cy="1890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2498F-45AF-A76B-66F3-02D09CCE5562}"/>
              </a:ext>
            </a:extLst>
          </p:cNvPr>
          <p:cNvSpPr/>
          <p:nvPr/>
        </p:nvSpPr>
        <p:spPr bwMode="white">
          <a:xfrm>
            <a:off x="695400" y="4147598"/>
            <a:ext cx="6944265" cy="57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CA914BA-E8E0-CB94-E358-E47E186919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7644864" cy="33914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2498F-45AF-A76B-66F3-02D09CCE5562}"/>
              </a:ext>
            </a:extLst>
          </p:cNvPr>
          <p:cNvSpPr/>
          <p:nvPr/>
        </p:nvSpPr>
        <p:spPr bwMode="white">
          <a:xfrm>
            <a:off x="7464152" y="4156174"/>
            <a:ext cx="3888432" cy="57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A2498F-45AF-A76B-66F3-02D09CCE5562}"/>
              </a:ext>
            </a:extLst>
          </p:cNvPr>
          <p:cNvSpPr/>
          <p:nvPr/>
        </p:nvSpPr>
        <p:spPr bwMode="white">
          <a:xfrm>
            <a:off x="983432" y="4956838"/>
            <a:ext cx="2376264" cy="70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2498F-45AF-A76B-66F3-02D09CCE5562}"/>
              </a:ext>
            </a:extLst>
          </p:cNvPr>
          <p:cNvSpPr/>
          <p:nvPr/>
        </p:nvSpPr>
        <p:spPr bwMode="white">
          <a:xfrm>
            <a:off x="3387479" y="5021011"/>
            <a:ext cx="6984776" cy="57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8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9F765-2D1B-C7E2-9123-5FC8B6A37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577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9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2024-11-17T01:19:57Z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