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37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2838450"/>
            <a:ext cx="914400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38"/>
          <a:stretch>
            <a:fillRect/>
          </a:stretch>
        </p:blipFill>
        <p:spPr>
          <a:xfrm>
            <a:off x="1055440" y="4809941"/>
            <a:ext cx="11340000" cy="1872208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7103326" cy="369709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104" y="692696"/>
            <a:ext cx="3981004" cy="4329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0"/>
          <a:stretch>
            <a:fillRect/>
          </a:stretch>
        </p:blipFill>
        <p:spPr>
          <a:xfrm>
            <a:off x="695400" y="1709093"/>
            <a:ext cx="11340000" cy="352010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409504" y="3590021"/>
            <a:ext cx="94143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90462" y="4462838"/>
            <a:ext cx="5040938" cy="52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5"/>
          <a:stretch>
            <a:fillRect/>
          </a:stretch>
        </p:blipFill>
        <p:spPr>
          <a:xfrm>
            <a:off x="1303020" y="619760"/>
            <a:ext cx="8939530" cy="611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151" y="1052602"/>
            <a:ext cx="9429314" cy="5292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2855" y="3708358"/>
            <a:ext cx="379173" cy="36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8887" y="3662866"/>
            <a:ext cx="414167" cy="34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3214" y="5805130"/>
            <a:ext cx="42983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530" y="1052602"/>
            <a:ext cx="5379204" cy="51137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507815" y="1556658"/>
            <a:ext cx="21491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630" y="1316647"/>
            <a:ext cx="11340000" cy="42247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91544" y="2327524"/>
            <a:ext cx="7778992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1544" y="3125567"/>
            <a:ext cx="4477942" cy="63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1544" y="3989663"/>
            <a:ext cx="44779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91544" y="4869388"/>
            <a:ext cx="5054006" cy="67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22116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30396" y="5809433"/>
            <a:ext cx="1111752" cy="51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79326"/>
            <a:ext cx="11340000" cy="3899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5976" y="2699660"/>
            <a:ext cx="1085440" cy="51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5170" y="4596898"/>
            <a:ext cx="1037833" cy="5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404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46" y="836712"/>
            <a:ext cx="1127434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688" y="620688"/>
            <a:ext cx="5616624" cy="6108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10550432" cy="3466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4117" y="2487537"/>
            <a:ext cx="1042296" cy="45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8706" y="3418735"/>
            <a:ext cx="1129276" cy="44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018" y="3712833"/>
            <a:ext cx="6095214" cy="3172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1340000" cy="290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497" y="917440"/>
            <a:ext cx="1582855" cy="59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74" y="2065306"/>
            <a:ext cx="552241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734813"/>
            <a:ext cx="7535374" cy="3921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60222"/>
            <a:ext cx="11340000" cy="285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890" y="864993"/>
            <a:ext cx="1028312" cy="4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681" y="1865026"/>
            <a:ext cx="314206" cy="36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0922" y="2215282"/>
            <a:ext cx="4269036" cy="4642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2024-11-17T09:02:57Z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