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36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5316" b="52962"/>
          <a:stretch>
            <a:fillRect/>
          </a:stretch>
        </p:blipFill>
        <p:spPr>
          <a:xfrm>
            <a:off x="3372037" y="2213236"/>
            <a:ext cx="5447927" cy="11437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375" t="64807"/>
          <a:stretch>
            <a:fillRect/>
          </a:stretch>
        </p:blipFill>
        <p:spPr>
          <a:xfrm>
            <a:off x="1607841" y="3789040"/>
            <a:ext cx="8976319" cy="855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764704"/>
            <a:ext cx="702095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900000"/>
            <a:ext cx="91032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0457" y="2277105"/>
            <a:ext cx="351593" cy="26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92627" y="2269455"/>
            <a:ext cx="343949" cy="30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4286" y="2598430"/>
            <a:ext cx="221656" cy="26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6073" y="2598430"/>
            <a:ext cx="619109" cy="26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90713" y="2950357"/>
            <a:ext cx="412739" cy="26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33387" y="3378790"/>
            <a:ext cx="351593" cy="27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07913" y="3401741"/>
            <a:ext cx="313376" cy="25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29573" y="3707765"/>
            <a:ext cx="191083" cy="26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91360" y="3700114"/>
            <a:ext cx="603823" cy="26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21287" y="4006138"/>
            <a:ext cx="397453" cy="26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41030" y="4465173"/>
            <a:ext cx="328663" cy="32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07913" y="4503426"/>
            <a:ext cx="313376" cy="25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014286" y="4809449"/>
            <a:ext cx="221656" cy="26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183716" y="4809449"/>
            <a:ext cx="611466" cy="26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706000" y="5107822"/>
            <a:ext cx="420383" cy="26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041030" y="5574508"/>
            <a:ext cx="328663" cy="32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592627" y="5582159"/>
            <a:ext cx="343949" cy="31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006643" y="5911134"/>
            <a:ext cx="221656" cy="26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176073" y="5911134"/>
            <a:ext cx="619109" cy="26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706000" y="6209507"/>
            <a:ext cx="420383" cy="26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6" t="22283" r="7175"/>
          <a:stretch>
            <a:fillRect/>
          </a:stretch>
        </p:blipFill>
        <p:spPr>
          <a:xfrm>
            <a:off x="7116767" y="2148986"/>
            <a:ext cx="5033074" cy="4086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03292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484203" y="3738266"/>
            <a:ext cx="453915" cy="43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8815" y="4581849"/>
            <a:ext cx="426124" cy="35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9588" y="5397621"/>
            <a:ext cx="574341" cy="36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680" y="836824"/>
            <a:ext cx="11340000" cy="3201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5574" y="1046471"/>
            <a:ext cx="84740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95760" y="1781648"/>
            <a:ext cx="244643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14541" y="3476471"/>
            <a:ext cx="590327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9875" y="4059555"/>
            <a:ext cx="3542665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53445"/>
            <a:ext cx="11340000" cy="49511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225896" y="5066621"/>
            <a:ext cx="1312251" cy="65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23934" y="5236775"/>
            <a:ext cx="1066397" cy="48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577229"/>
            <a:ext cx="11340000" cy="3703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0492" y="1815859"/>
            <a:ext cx="1803116" cy="634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8073" y="2751290"/>
            <a:ext cx="1609118" cy="515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39383" y="3677175"/>
            <a:ext cx="2011897" cy="57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20542" y="4603061"/>
            <a:ext cx="1561511" cy="515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836712"/>
            <a:ext cx="81468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7572" y="2664898"/>
            <a:ext cx="1662208" cy="362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8242" y="5602322"/>
            <a:ext cx="1662208" cy="36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5943" y="6198023"/>
            <a:ext cx="1655368" cy="362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764704"/>
            <a:ext cx="719566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457" y="651481"/>
            <a:ext cx="11340000" cy="1902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79895" y="966908"/>
            <a:ext cx="485591" cy="43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6469" y="1005141"/>
            <a:ext cx="599848" cy="38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3824" y="1932306"/>
            <a:ext cx="866448" cy="37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3" t="14725"/>
          <a:stretch>
            <a:fillRect/>
          </a:stretch>
        </p:blipFill>
        <p:spPr>
          <a:xfrm>
            <a:off x="3158519" y="2520504"/>
            <a:ext cx="5874962" cy="4255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11340000" cy="1963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8815" y="940536"/>
            <a:ext cx="457027" cy="4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29445" y="988198"/>
            <a:ext cx="437984" cy="36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78865" y="1931899"/>
            <a:ext cx="552241" cy="37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91661" y="1931899"/>
            <a:ext cx="809319" cy="37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3" t="14725"/>
          <a:stretch>
            <a:fillRect/>
          </a:stretch>
        </p:blipFill>
        <p:spPr>
          <a:xfrm>
            <a:off x="3158519" y="2520504"/>
            <a:ext cx="5874962" cy="4255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95"/>
          <a:stretch>
            <a:fillRect/>
          </a:stretch>
        </p:blipFill>
        <p:spPr>
          <a:xfrm>
            <a:off x="983432" y="692696"/>
            <a:ext cx="11340000" cy="1952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6227" y="1103049"/>
            <a:ext cx="495113" cy="38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4565" y="1131678"/>
            <a:ext cx="437984" cy="35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8772" y="2057359"/>
            <a:ext cx="580806" cy="38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33910" y="2057359"/>
            <a:ext cx="837883" cy="372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3" t="14725"/>
          <a:stretch>
            <a:fillRect/>
          </a:stretch>
        </p:blipFill>
        <p:spPr>
          <a:xfrm>
            <a:off x="3158519" y="2520504"/>
            <a:ext cx="5874962" cy="4255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3" t="14725"/>
          <a:stretch>
            <a:fillRect/>
          </a:stretch>
        </p:blipFill>
        <p:spPr>
          <a:xfrm>
            <a:off x="3158519" y="2520504"/>
            <a:ext cx="5874962" cy="425583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83"/>
          <a:stretch>
            <a:fillRect/>
          </a:stretch>
        </p:blipFill>
        <p:spPr>
          <a:xfrm>
            <a:off x="886679" y="764704"/>
            <a:ext cx="11340000" cy="1755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99474" y="898176"/>
            <a:ext cx="495113" cy="38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89248" y="888633"/>
            <a:ext cx="476070" cy="43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1540" y="1852486"/>
            <a:ext cx="561763" cy="372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37157" y="1852486"/>
            <a:ext cx="837883" cy="372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2024-11-17T10:09:36Z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