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42" r:id="rId3"/>
    <p:sldId id="340" r:id="rId4"/>
    <p:sldId id="339" r:id="rId5"/>
    <p:sldId id="337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2981677"/>
            <a:ext cx="11809312" cy="894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44EBD-5C57-8D4A-F600-D75E7BA86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46" y="1268760"/>
            <a:ext cx="11340000" cy="4758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599AC-BD15-DF9C-238C-F3FF8F4734EA}"/>
              </a:ext>
            </a:extLst>
          </p:cNvPr>
          <p:cNvSpPr/>
          <p:nvPr/>
        </p:nvSpPr>
        <p:spPr bwMode="white">
          <a:xfrm>
            <a:off x="1301062" y="3293704"/>
            <a:ext cx="360039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F7849-0F41-94BC-290F-986DBA8602EF}"/>
              </a:ext>
            </a:extLst>
          </p:cNvPr>
          <p:cNvSpPr/>
          <p:nvPr/>
        </p:nvSpPr>
        <p:spPr bwMode="white">
          <a:xfrm>
            <a:off x="1507187" y="4396494"/>
            <a:ext cx="5379596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1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13C48-7A83-F917-EB74-537E772CE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78" y="1268760"/>
            <a:ext cx="11340000" cy="44470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2B647D-7E2B-0E86-F7AB-82103F80B046}"/>
              </a:ext>
            </a:extLst>
          </p:cNvPr>
          <p:cNvSpPr/>
          <p:nvPr/>
        </p:nvSpPr>
        <p:spPr bwMode="white">
          <a:xfrm>
            <a:off x="1591448" y="3149688"/>
            <a:ext cx="64334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A255E9-5485-A9B2-C32D-FD55AC71EF5A}"/>
              </a:ext>
            </a:extLst>
          </p:cNvPr>
          <p:cNvSpPr/>
          <p:nvPr/>
        </p:nvSpPr>
        <p:spPr bwMode="white">
          <a:xfrm>
            <a:off x="1534319" y="4192201"/>
            <a:ext cx="5817581" cy="39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57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694BD-54CE-45AD-BB6D-F6E6244C4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3838"/>
            <a:ext cx="11340000" cy="4330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89C524-DC17-BC3E-17A9-387DB99C0728}"/>
              </a:ext>
            </a:extLst>
          </p:cNvPr>
          <p:cNvSpPr/>
          <p:nvPr/>
        </p:nvSpPr>
        <p:spPr bwMode="white">
          <a:xfrm>
            <a:off x="1678872" y="2561027"/>
            <a:ext cx="4824536" cy="94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5DC98B-5A9A-D7E8-894E-6315D4D3C2AC}"/>
              </a:ext>
            </a:extLst>
          </p:cNvPr>
          <p:cNvSpPr/>
          <p:nvPr/>
        </p:nvSpPr>
        <p:spPr bwMode="white">
          <a:xfrm>
            <a:off x="1788588" y="3963136"/>
            <a:ext cx="3132544" cy="36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B755DE-C83C-E254-5D95-9ED825C52C7C}"/>
              </a:ext>
            </a:extLst>
          </p:cNvPr>
          <p:cNvSpPr/>
          <p:nvPr/>
        </p:nvSpPr>
        <p:spPr bwMode="white">
          <a:xfrm>
            <a:off x="1788588" y="4821570"/>
            <a:ext cx="2904030" cy="40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44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C563C-31C1-3A8F-8C4D-6783159CA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92452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7B33FB3-BC9C-B5D7-3E3E-B6704747FD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64226"/>
          <a:stretch/>
        </p:blipFill>
        <p:spPr>
          <a:xfrm>
            <a:off x="1487488" y="4833249"/>
            <a:ext cx="10153128" cy="104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99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33FB3-BC9C-B5D7-3E3E-B6704747FD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4" r="9654"/>
          <a:stretch/>
        </p:blipFill>
        <p:spPr>
          <a:xfrm>
            <a:off x="1127448" y="908720"/>
            <a:ext cx="10245271" cy="191027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4C715E1-BC25-6F46-7518-C8C7E2D407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24944"/>
            <a:ext cx="11340000" cy="34464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1FAE4-8039-CBEF-5966-98B6117D6DD6}"/>
              </a:ext>
            </a:extLst>
          </p:cNvPr>
          <p:cNvSpPr/>
          <p:nvPr/>
        </p:nvSpPr>
        <p:spPr bwMode="white">
          <a:xfrm>
            <a:off x="1199456" y="3069222"/>
            <a:ext cx="8064896" cy="6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21FAE4-8039-CBEF-5966-98B6117D6DD6}"/>
              </a:ext>
            </a:extLst>
          </p:cNvPr>
          <p:cNvSpPr/>
          <p:nvPr/>
        </p:nvSpPr>
        <p:spPr bwMode="white">
          <a:xfrm>
            <a:off x="623392" y="3967510"/>
            <a:ext cx="4824536" cy="54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21FAE4-8039-CBEF-5966-98B6117D6DD6}"/>
              </a:ext>
            </a:extLst>
          </p:cNvPr>
          <p:cNvSpPr/>
          <p:nvPr/>
        </p:nvSpPr>
        <p:spPr bwMode="white">
          <a:xfrm>
            <a:off x="649381" y="4867446"/>
            <a:ext cx="4170377" cy="50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21FAE4-8039-CBEF-5966-98B6117D6DD6}"/>
              </a:ext>
            </a:extLst>
          </p:cNvPr>
          <p:cNvSpPr/>
          <p:nvPr/>
        </p:nvSpPr>
        <p:spPr bwMode="white">
          <a:xfrm>
            <a:off x="950471" y="5731542"/>
            <a:ext cx="8169865" cy="63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93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D98FF-74AB-C76E-5584-037A38926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76672"/>
            <a:ext cx="10933120" cy="401833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AE9C3DA-77BC-9F91-9F28-CB13F4B74E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195238"/>
            <a:ext cx="11340000" cy="274129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274B02-520A-63FB-D14D-670A2A17E180}"/>
              </a:ext>
            </a:extLst>
          </p:cNvPr>
          <p:cNvSpPr/>
          <p:nvPr/>
        </p:nvSpPr>
        <p:spPr bwMode="white">
          <a:xfrm>
            <a:off x="10076416" y="4414923"/>
            <a:ext cx="390377" cy="36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581389-B1CF-E04F-23AE-809C07D65E92}"/>
              </a:ext>
            </a:extLst>
          </p:cNvPr>
          <p:cNvSpPr/>
          <p:nvPr/>
        </p:nvSpPr>
        <p:spPr bwMode="white">
          <a:xfrm>
            <a:off x="9486088" y="5312768"/>
            <a:ext cx="856926" cy="42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942D30-1A39-BE7B-0ED4-A28B1A68295D}"/>
              </a:ext>
            </a:extLst>
          </p:cNvPr>
          <p:cNvSpPr/>
          <p:nvPr/>
        </p:nvSpPr>
        <p:spPr bwMode="white">
          <a:xfrm>
            <a:off x="6991479" y="6325231"/>
            <a:ext cx="818841" cy="36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7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250EE8-6759-16FE-7DB0-7D36C7665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54" y="1529676"/>
            <a:ext cx="11340000" cy="37986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BB5CB-21A0-8F29-68B8-B7205B5F94FF}"/>
              </a:ext>
            </a:extLst>
          </p:cNvPr>
          <p:cNvSpPr/>
          <p:nvPr/>
        </p:nvSpPr>
        <p:spPr bwMode="white">
          <a:xfrm>
            <a:off x="7252177" y="3772596"/>
            <a:ext cx="1152090" cy="38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9DCE47-67B1-FB9F-D9EA-EDB70B08BAC4}"/>
              </a:ext>
            </a:extLst>
          </p:cNvPr>
          <p:cNvSpPr/>
          <p:nvPr/>
        </p:nvSpPr>
        <p:spPr bwMode="white">
          <a:xfrm>
            <a:off x="3814948" y="4727030"/>
            <a:ext cx="1142569" cy="40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75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C892D-6E98-79D7-C7DC-7DC9FEC85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2853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5E462D-158E-8522-0BA9-F8BED8ACCE44}"/>
              </a:ext>
            </a:extLst>
          </p:cNvPr>
          <p:cNvSpPr/>
          <p:nvPr/>
        </p:nvSpPr>
        <p:spPr bwMode="white">
          <a:xfrm>
            <a:off x="5460362" y="2072014"/>
            <a:ext cx="1380604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772C90-7DF8-EA10-DF60-6C8E925E56B7}"/>
              </a:ext>
            </a:extLst>
          </p:cNvPr>
          <p:cNvSpPr/>
          <p:nvPr/>
        </p:nvSpPr>
        <p:spPr bwMode="white">
          <a:xfrm>
            <a:off x="2080261" y="3026256"/>
            <a:ext cx="1371083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CC391E-0638-4919-503B-FACAD16B9D74}"/>
              </a:ext>
            </a:extLst>
          </p:cNvPr>
          <p:cNvSpPr/>
          <p:nvPr/>
        </p:nvSpPr>
        <p:spPr bwMode="white">
          <a:xfrm>
            <a:off x="7926408" y="3026256"/>
            <a:ext cx="1114005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3639C58-D8C1-2115-5BE8-4612BBAC82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495808"/>
            <a:ext cx="11340000" cy="285877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B39C03-69B1-88CA-2A32-71EB945A9315}"/>
              </a:ext>
            </a:extLst>
          </p:cNvPr>
          <p:cNvSpPr/>
          <p:nvPr/>
        </p:nvSpPr>
        <p:spPr bwMode="white">
          <a:xfrm>
            <a:off x="8012100" y="4810845"/>
            <a:ext cx="1466297" cy="4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08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23406-5B3E-221A-8189-2E1922D4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2881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994D26-37D6-3179-232E-E5780179C6F7}"/>
              </a:ext>
            </a:extLst>
          </p:cNvPr>
          <p:cNvSpPr/>
          <p:nvPr/>
        </p:nvSpPr>
        <p:spPr bwMode="white">
          <a:xfrm>
            <a:off x="2384947" y="2861656"/>
            <a:ext cx="1322733" cy="58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AE95BDC-0500-D12A-D08F-185A7265E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445512"/>
            <a:ext cx="11340000" cy="296507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35319E-AFB0-941C-929D-BE94E7B87E9C}"/>
              </a:ext>
            </a:extLst>
          </p:cNvPr>
          <p:cNvSpPr/>
          <p:nvPr/>
        </p:nvSpPr>
        <p:spPr bwMode="white">
          <a:xfrm>
            <a:off x="2994317" y="5705068"/>
            <a:ext cx="561763" cy="3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76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A11DB-9FC6-223B-9EEB-75F212298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00808"/>
            <a:ext cx="11340000" cy="313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8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ED714-3FD4-364F-6190-908F43DBB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21284"/>
            <a:ext cx="11340000" cy="38154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DAFAB4-5210-70B8-8403-699530210672}"/>
              </a:ext>
            </a:extLst>
          </p:cNvPr>
          <p:cNvSpPr/>
          <p:nvPr/>
        </p:nvSpPr>
        <p:spPr bwMode="white">
          <a:xfrm>
            <a:off x="3232874" y="2799453"/>
            <a:ext cx="371335" cy="40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66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35E16-ADED-22B4-C08A-EAD8BCB6B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2539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9EC38-7A0E-95AE-3D48-D87E84720BA3}"/>
              </a:ext>
            </a:extLst>
          </p:cNvPr>
          <p:cNvSpPr/>
          <p:nvPr/>
        </p:nvSpPr>
        <p:spPr bwMode="white">
          <a:xfrm>
            <a:off x="9259405" y="2476246"/>
            <a:ext cx="371335" cy="40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B820F3F-4198-9A99-9897-B72F890B54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456" y="2933664"/>
            <a:ext cx="11340000" cy="214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6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4D12D-4F91-3ED8-DDD3-3A026787D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4858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4C67A-F177-D3B6-3569-F3FDA792CB33}"/>
              </a:ext>
            </a:extLst>
          </p:cNvPr>
          <p:cNvSpPr/>
          <p:nvPr/>
        </p:nvSpPr>
        <p:spPr bwMode="white">
          <a:xfrm>
            <a:off x="2542968" y="3365712"/>
            <a:ext cx="3672407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81E64F-D3AB-CD6D-A717-3025EDD90AD1}"/>
              </a:ext>
            </a:extLst>
          </p:cNvPr>
          <p:cNvSpPr/>
          <p:nvPr/>
        </p:nvSpPr>
        <p:spPr bwMode="white">
          <a:xfrm>
            <a:off x="2706807" y="4439895"/>
            <a:ext cx="4208463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89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2024-11-17T05:10:45Z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