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5612" y="2943225"/>
            <a:ext cx="62007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628800"/>
            <a:ext cx="11340000" cy="3535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594" y="2762799"/>
            <a:ext cx="2456523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594" y="3610917"/>
            <a:ext cx="4122770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594" y="4373824"/>
            <a:ext cx="10022558" cy="73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7" b="17444"/>
          <a:stretch>
            <a:fillRect/>
          </a:stretch>
        </p:blipFill>
        <p:spPr>
          <a:xfrm>
            <a:off x="6744141" y="1124585"/>
            <a:ext cx="5506914" cy="2937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76" y="622330"/>
            <a:ext cx="10246208" cy="6152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7803" y="3509728"/>
            <a:ext cx="2642578" cy="61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48" y="4445833"/>
            <a:ext cx="2038560" cy="4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9318" y="5271814"/>
            <a:ext cx="3262585" cy="46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5294" y="5998900"/>
            <a:ext cx="6427050" cy="51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2000"/>
            <a:ext cx="11340000" cy="491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908720"/>
            <a:ext cx="11340000" cy="536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2080" y="2828612"/>
            <a:ext cx="4464495" cy="6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2920" y="2828612"/>
            <a:ext cx="2592288" cy="276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610" y="3929096"/>
            <a:ext cx="2951637" cy="3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610" y="4777088"/>
            <a:ext cx="2961158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610" y="5644136"/>
            <a:ext cx="7502278" cy="6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1340000" cy="31049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0737"/>
            <a:ext cx="11340000" cy="5840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7386" y="3254139"/>
            <a:ext cx="885491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3784" y="3254139"/>
            <a:ext cx="1856675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0636" y="3216028"/>
            <a:ext cx="2208967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7638" y="3216028"/>
            <a:ext cx="2208967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6253" y="4483245"/>
            <a:ext cx="933098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5699" y="4473717"/>
            <a:ext cx="1913803" cy="36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2550" y="4435605"/>
            <a:ext cx="2275617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3331" y="4435605"/>
            <a:ext cx="2028060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9552" y="5702822"/>
            <a:ext cx="676020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02122" y="5712350"/>
            <a:ext cx="676020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43885" y="5655182"/>
            <a:ext cx="1532947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67109" y="5655182"/>
            <a:ext cx="1780503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082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6239" b="40434"/>
          <a:stretch>
            <a:fillRect/>
          </a:stretch>
        </p:blipFill>
        <p:spPr>
          <a:xfrm>
            <a:off x="3647728" y="3429000"/>
            <a:ext cx="5688632" cy="324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4" y="1052736"/>
            <a:ext cx="11340000" cy="54546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7685" y="2244740"/>
            <a:ext cx="3161108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408" y="3077680"/>
            <a:ext cx="390377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7685" y="3999371"/>
            <a:ext cx="3161108" cy="4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408" y="4943438"/>
            <a:ext cx="6398387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408" y="5849362"/>
            <a:ext cx="8654406" cy="6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11340000" cy="4856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3881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81010" y="2703238"/>
            <a:ext cx="6022598" cy="4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9788" y="3506595"/>
            <a:ext cx="3255468" cy="49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9788" y="4354525"/>
            <a:ext cx="3687516" cy="48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50880" y="5270488"/>
            <a:ext cx="8711563" cy="126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4" t="48934" r="23166"/>
          <a:stretch>
            <a:fillRect/>
          </a:stretch>
        </p:blipFill>
        <p:spPr>
          <a:xfrm>
            <a:off x="7752184" y="2991411"/>
            <a:ext cx="3718828" cy="1778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800" y="766449"/>
            <a:ext cx="11340000" cy="382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8264" y="1855289"/>
            <a:ext cx="4032448" cy="82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0232" y="2863401"/>
            <a:ext cx="3816423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61384" y="3856544"/>
            <a:ext cx="6916588" cy="73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4" t="48934" r="23166"/>
          <a:stretch>
            <a:fillRect/>
          </a:stretch>
        </p:blipFill>
        <p:spPr>
          <a:xfrm>
            <a:off x="4223000" y="4590919"/>
            <a:ext cx="3718828" cy="1778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11340000" cy="307402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300353"/>
            <a:ext cx="11340000" cy="355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3378" y="3576952"/>
            <a:ext cx="3170629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378" y="4454442"/>
            <a:ext cx="3170629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449" y="5322393"/>
            <a:ext cx="5752126" cy="13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2024-11-17T09:09:27Z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