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>
            <a:fillRect/>
          </a:stretch>
        </p:blipFill>
        <p:spPr>
          <a:xfrm>
            <a:off x="3143250" y="2925445"/>
            <a:ext cx="6167755" cy="81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355143"/>
            <a:ext cx="11340000" cy="38020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175" y="2853055"/>
            <a:ext cx="461899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37553"/>
            <a:ext cx="11340000" cy="4135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6263" y="2543050"/>
            <a:ext cx="295163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776" y="3067153"/>
            <a:ext cx="5159647" cy="35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162" y="3543613"/>
            <a:ext cx="5008261" cy="5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2460" y="3152917"/>
            <a:ext cx="2808816" cy="206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727" y="4239242"/>
            <a:ext cx="4979696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6162" y="4706176"/>
            <a:ext cx="5105198" cy="5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92359" y="5049224"/>
            <a:ext cx="809319" cy="2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1467"/>
            <a:ext cx="11340000" cy="4457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645" y="2722167"/>
            <a:ext cx="9047211" cy="9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0610" y="3812092"/>
            <a:ext cx="9285246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0610" y="4282883"/>
            <a:ext cx="9285246" cy="28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1088" y="4688407"/>
            <a:ext cx="9294768" cy="3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0610" y="5145615"/>
            <a:ext cx="9429262" cy="3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308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70" y="1713598"/>
            <a:ext cx="9425678" cy="42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169" y="2303831"/>
            <a:ext cx="9188161" cy="4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8649" y="2861656"/>
            <a:ext cx="9435199" cy="3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692" y="3447835"/>
            <a:ext cx="9488164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937285"/>
            <a:ext cx="11340000" cy="280408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97594" y="5001960"/>
            <a:ext cx="9466254" cy="4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9801" y="5545169"/>
            <a:ext cx="9488164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8167" y="5990587"/>
            <a:ext cx="9488164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9545" y="6412706"/>
            <a:ext cx="9488164" cy="3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443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6634" y="3804129"/>
            <a:ext cx="1037833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4745" y="3804129"/>
            <a:ext cx="933098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2604" y="3813664"/>
            <a:ext cx="276120" cy="17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4745" y="3985297"/>
            <a:ext cx="295163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6634" y="4252282"/>
            <a:ext cx="1066397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4266" y="4252282"/>
            <a:ext cx="914055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2125" y="4261817"/>
            <a:ext cx="285642" cy="1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6634" y="4709971"/>
            <a:ext cx="1056876" cy="1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4745" y="4709971"/>
            <a:ext cx="933098" cy="1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1646" y="4719506"/>
            <a:ext cx="276120" cy="17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7692" y="5177196"/>
            <a:ext cx="8978690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834782"/>
            <a:ext cx="11340000" cy="2890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69" y="2950862"/>
            <a:ext cx="9169118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904" y="3283662"/>
            <a:ext cx="92911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5" y="3857081"/>
            <a:ext cx="9197682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948" y="4227392"/>
            <a:ext cx="9272139" cy="30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31290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3309" y="2204864"/>
            <a:ext cx="3677639" cy="65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6985" y="2924944"/>
            <a:ext cx="3839682" cy="26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6641" y="3447137"/>
            <a:ext cx="5690783" cy="64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17" y="4095847"/>
            <a:ext cx="11340000" cy="215698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23393" y="4162624"/>
            <a:ext cx="9840456" cy="58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392" y="4830414"/>
            <a:ext cx="9624432" cy="66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3" y="5583331"/>
            <a:ext cx="10128488" cy="71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556792"/>
            <a:ext cx="11340000" cy="3126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648" y="2252560"/>
            <a:ext cx="342770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300" y="2414588"/>
            <a:ext cx="323727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872" y="2414588"/>
            <a:ext cx="342770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345" y="2576617"/>
            <a:ext cx="190428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151" y="3586911"/>
            <a:ext cx="1475818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0672" y="3501131"/>
            <a:ext cx="3026665" cy="4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8704" y="4101589"/>
            <a:ext cx="3528392" cy="5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55694"/>
            <a:ext cx="11340000" cy="3629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132" y="1684323"/>
            <a:ext cx="3427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7440" y="2179686"/>
            <a:ext cx="4760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34" y="3475252"/>
            <a:ext cx="33324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3636" y="3475252"/>
            <a:ext cx="342770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8321" y="4770818"/>
            <a:ext cx="46654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8951" y="4770818"/>
            <a:ext cx="466549" cy="2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95407"/>
            <a:ext cx="11340000" cy="376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7163" y="1576353"/>
            <a:ext cx="323727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3082" y="2062052"/>
            <a:ext cx="190428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6105" y="2547751"/>
            <a:ext cx="923576" cy="21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9782" y="3042973"/>
            <a:ext cx="618891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2981" y="3690572"/>
            <a:ext cx="628413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9354" y="4833393"/>
            <a:ext cx="342770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5878" y="4833393"/>
            <a:ext cx="333248" cy="1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032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888354"/>
            <a:ext cx="295163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1148" y="2527012"/>
            <a:ext cx="29516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234" y="3213332"/>
            <a:ext cx="257078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71148" y="3670878"/>
            <a:ext cx="29516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0670" y="4995856"/>
            <a:ext cx="257078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484784"/>
            <a:ext cx="11340000" cy="3517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0188" y="2113899"/>
            <a:ext cx="228513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2430" y="3905925"/>
            <a:ext cx="257078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65" y="1268760"/>
            <a:ext cx="11340000" cy="2559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5019" y="1478878"/>
            <a:ext cx="209471" cy="2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4490" y="2949707"/>
            <a:ext cx="209471" cy="2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828384"/>
            <a:ext cx="11340000" cy="17457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47440" y="4734632"/>
            <a:ext cx="218992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60904"/>
            <a:ext cx="11340000" cy="3264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6096" y="3341832"/>
            <a:ext cx="179797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3869" y="3512984"/>
            <a:ext cx="1932846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6514" y="3512984"/>
            <a:ext cx="1932847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8151" y="3341832"/>
            <a:ext cx="187107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96538" y="4276548"/>
            <a:ext cx="695063" cy="32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29184" y="4276549"/>
            <a:ext cx="942619" cy="1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57042" y="4133920"/>
            <a:ext cx="820134" cy="5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60152" y="3989904"/>
            <a:ext cx="951147" cy="61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628800"/>
            <a:ext cx="11340000" cy="3019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403" y="3610234"/>
            <a:ext cx="994805" cy="6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1192" y="3610234"/>
            <a:ext cx="983696" cy="6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1846" y="4315167"/>
            <a:ext cx="1056876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86935" y="4362798"/>
            <a:ext cx="933098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2024-11-17T08:51:31Z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