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2"/>
    <p:sldId id="340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1" r:id="rId11"/>
    <p:sldId id="341" r:id="rId12"/>
    <p:sldId id="329" r:id="rId13"/>
    <p:sldId id="342" r:id="rId14"/>
    <p:sldId id="327" r:id="rId15"/>
    <p:sldId id="325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19425" y="2871787"/>
            <a:ext cx="6153150" cy="111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520E0D-D3B9-F962-D286-FCAF4992C7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764704"/>
            <a:ext cx="11340000" cy="430808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BBE86E-97F6-41E7-0985-8DE978BE5BBC}"/>
              </a:ext>
            </a:extLst>
          </p:cNvPr>
          <p:cNvSpPr/>
          <p:nvPr/>
        </p:nvSpPr>
        <p:spPr bwMode="white">
          <a:xfrm>
            <a:off x="1696716" y="1709528"/>
            <a:ext cx="5420020" cy="50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EA6AF2-1D83-00E7-9A53-336758EA8622}"/>
              </a:ext>
            </a:extLst>
          </p:cNvPr>
          <p:cNvSpPr/>
          <p:nvPr/>
        </p:nvSpPr>
        <p:spPr bwMode="white">
          <a:xfrm>
            <a:off x="1706237" y="2670937"/>
            <a:ext cx="5208211" cy="447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923B16-A254-8CBA-2DBB-CFE4DFB455EB}"/>
              </a:ext>
            </a:extLst>
          </p:cNvPr>
          <p:cNvSpPr/>
          <p:nvPr/>
        </p:nvSpPr>
        <p:spPr bwMode="white">
          <a:xfrm>
            <a:off x="1696716" y="3566867"/>
            <a:ext cx="8664482" cy="419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AED0FA1-99BA-CE54-5262-4C440C41FE71}"/>
              </a:ext>
            </a:extLst>
          </p:cNvPr>
          <p:cNvSpPr/>
          <p:nvPr/>
        </p:nvSpPr>
        <p:spPr bwMode="white">
          <a:xfrm>
            <a:off x="1706236" y="4301816"/>
            <a:ext cx="9082907" cy="570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69757243-C28E-81DC-D45C-0F3A355DD6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4797152"/>
            <a:ext cx="6739198" cy="2051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861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837C4E2-A81B-E1CB-166E-C23CC38496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738529"/>
            <a:ext cx="11340000" cy="538094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FB24B51A-360C-F669-3F73-558770996047}"/>
              </a:ext>
            </a:extLst>
          </p:cNvPr>
          <p:cNvSpPr/>
          <p:nvPr/>
        </p:nvSpPr>
        <p:spPr bwMode="white">
          <a:xfrm>
            <a:off x="1775520" y="2780928"/>
            <a:ext cx="3024336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24B51A-360C-F669-3F73-558770996047}"/>
              </a:ext>
            </a:extLst>
          </p:cNvPr>
          <p:cNvSpPr/>
          <p:nvPr/>
        </p:nvSpPr>
        <p:spPr bwMode="white">
          <a:xfrm>
            <a:off x="1415480" y="3717032"/>
            <a:ext cx="338437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24B51A-360C-F669-3F73-558770996047}"/>
              </a:ext>
            </a:extLst>
          </p:cNvPr>
          <p:cNvSpPr/>
          <p:nvPr/>
        </p:nvSpPr>
        <p:spPr bwMode="white">
          <a:xfrm>
            <a:off x="1415480" y="4641244"/>
            <a:ext cx="2952328" cy="515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24B51A-360C-F669-3F73-558770996047}"/>
              </a:ext>
            </a:extLst>
          </p:cNvPr>
          <p:cNvSpPr/>
          <p:nvPr/>
        </p:nvSpPr>
        <p:spPr bwMode="white">
          <a:xfrm>
            <a:off x="1568168" y="5443093"/>
            <a:ext cx="7192128" cy="676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69757243-C28E-81DC-D45C-0F3A355DD6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6282" y="2384556"/>
            <a:ext cx="6739198" cy="2051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737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0C3D72-7A18-148D-4D11-DA36BD4D1C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8" y="979436"/>
            <a:ext cx="11340000" cy="504185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869E03B-2820-89EF-C634-BBF5BDA994B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87" r="9413"/>
          <a:stretch/>
        </p:blipFill>
        <p:spPr>
          <a:xfrm>
            <a:off x="10907833" y="1556146"/>
            <a:ext cx="1299872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908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869E03B-2820-89EF-C634-BBF5BDA99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236" y="1196752"/>
            <a:ext cx="11340000" cy="430808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D764DDCF-2883-FB7F-56E3-78D1EE455981}"/>
              </a:ext>
            </a:extLst>
          </p:cNvPr>
          <p:cNvSpPr/>
          <p:nvPr/>
        </p:nvSpPr>
        <p:spPr bwMode="white">
          <a:xfrm>
            <a:off x="830150" y="3083923"/>
            <a:ext cx="2942115" cy="352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64DDCF-2883-FB7F-56E3-78D1EE455981}"/>
              </a:ext>
            </a:extLst>
          </p:cNvPr>
          <p:cNvSpPr/>
          <p:nvPr/>
        </p:nvSpPr>
        <p:spPr bwMode="white">
          <a:xfrm>
            <a:off x="811588" y="3941728"/>
            <a:ext cx="2960677" cy="567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64DDCF-2883-FB7F-56E3-78D1EE455981}"/>
              </a:ext>
            </a:extLst>
          </p:cNvPr>
          <p:cNvSpPr/>
          <p:nvPr/>
        </p:nvSpPr>
        <p:spPr bwMode="white">
          <a:xfrm>
            <a:off x="811588" y="4838027"/>
            <a:ext cx="7804692" cy="751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620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6D440F-4393-F6AF-481E-7AA4674341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1340000" cy="1595382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437A08CF-C51F-86A4-3D9E-473FA91E16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857" y="1988840"/>
            <a:ext cx="11340000" cy="3213000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D763E58C-5C6F-9E36-6A55-8CFF41837FB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22" r="10049" b="31268"/>
          <a:stretch/>
        </p:blipFill>
        <p:spPr>
          <a:xfrm>
            <a:off x="4808329" y="4005064"/>
            <a:ext cx="3871486" cy="2744824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110AF7B-B992-B27F-6B75-519B23A78718}"/>
              </a:ext>
            </a:extLst>
          </p:cNvPr>
          <p:cNvSpPr/>
          <p:nvPr/>
        </p:nvSpPr>
        <p:spPr bwMode="white">
          <a:xfrm>
            <a:off x="9192344" y="1988840"/>
            <a:ext cx="2376264" cy="244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134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63E58C-5C6F-9E36-6A55-8CFF41837F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510" y="1196752"/>
            <a:ext cx="11340000" cy="430808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5853E8A-2E2F-3FA0-14DC-BBA26363F339}"/>
              </a:ext>
            </a:extLst>
          </p:cNvPr>
          <p:cNvSpPr/>
          <p:nvPr/>
        </p:nvSpPr>
        <p:spPr bwMode="white">
          <a:xfrm>
            <a:off x="911424" y="2369085"/>
            <a:ext cx="3180151" cy="409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DCCF260-6FD9-0A60-FFB5-AD2BFD7CEFDB}"/>
              </a:ext>
            </a:extLst>
          </p:cNvPr>
          <p:cNvSpPr/>
          <p:nvPr/>
        </p:nvSpPr>
        <p:spPr bwMode="white">
          <a:xfrm>
            <a:off x="911424" y="3236422"/>
            <a:ext cx="5774086" cy="1497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C5D9FCC-4465-BBE4-636F-53FD8419187D}"/>
              </a:ext>
            </a:extLst>
          </p:cNvPr>
          <p:cNvSpPr/>
          <p:nvPr/>
        </p:nvSpPr>
        <p:spPr bwMode="white">
          <a:xfrm>
            <a:off x="911424" y="4980625"/>
            <a:ext cx="8942438" cy="833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83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818535-9FD7-6C87-8585-D30D031E33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042" y="692696"/>
            <a:ext cx="11210590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AFF08C-DC1D-9700-DF04-23EA4D743E62}"/>
              </a:ext>
            </a:extLst>
          </p:cNvPr>
          <p:cNvSpPr/>
          <p:nvPr/>
        </p:nvSpPr>
        <p:spPr bwMode="white">
          <a:xfrm>
            <a:off x="6720570" y="5967302"/>
            <a:ext cx="1421325" cy="39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468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974B7F-361E-B037-C53B-9D42889795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335" y="1772816"/>
            <a:ext cx="11340000" cy="28587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EDC0AA-3551-29B8-0526-0A8B7D5B0584}"/>
              </a:ext>
            </a:extLst>
          </p:cNvPr>
          <p:cNvSpPr/>
          <p:nvPr/>
        </p:nvSpPr>
        <p:spPr bwMode="white">
          <a:xfrm>
            <a:off x="2298632" y="4031249"/>
            <a:ext cx="561763" cy="37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4BD797-6066-7980-647D-BEF0EBB36AEB}"/>
              </a:ext>
            </a:extLst>
          </p:cNvPr>
          <p:cNvSpPr/>
          <p:nvPr/>
        </p:nvSpPr>
        <p:spPr bwMode="white">
          <a:xfrm>
            <a:off x="8392335" y="4031249"/>
            <a:ext cx="314206" cy="38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3B5F45-0B03-1911-7954-E15168E126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554851"/>
            <a:ext cx="11340000" cy="37482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0FECBD-9A95-4070-89C9-48137FF0E28C}"/>
              </a:ext>
            </a:extLst>
          </p:cNvPr>
          <p:cNvSpPr/>
          <p:nvPr/>
        </p:nvSpPr>
        <p:spPr bwMode="white">
          <a:xfrm>
            <a:off x="5993561" y="3815274"/>
            <a:ext cx="590327" cy="381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799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6E7F3F-6729-2224-A317-1B346CFA5E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803" y="1968842"/>
            <a:ext cx="11340000" cy="29203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2940D0-0354-6A59-AE69-E618C7B6CA3F}"/>
              </a:ext>
            </a:extLst>
          </p:cNvPr>
          <p:cNvSpPr/>
          <p:nvPr/>
        </p:nvSpPr>
        <p:spPr bwMode="white">
          <a:xfrm>
            <a:off x="7795954" y="4182937"/>
            <a:ext cx="590327" cy="372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659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AD2991-CEF9-F646-B774-18636E4504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19878"/>
            <a:ext cx="11340000" cy="50182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8C8BAB-8A35-8804-9F80-FC5D59070894}"/>
              </a:ext>
            </a:extLst>
          </p:cNvPr>
          <p:cNvSpPr/>
          <p:nvPr/>
        </p:nvSpPr>
        <p:spPr bwMode="white">
          <a:xfrm>
            <a:off x="4139350" y="4376467"/>
            <a:ext cx="371335" cy="39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5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F6BC0A-BFA9-A489-16D8-E258A19ECA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844824"/>
            <a:ext cx="11340000" cy="28867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76EDC0-0FB8-CF56-1592-7D27C92BB1AA}"/>
              </a:ext>
            </a:extLst>
          </p:cNvPr>
          <p:cNvSpPr/>
          <p:nvPr/>
        </p:nvSpPr>
        <p:spPr bwMode="white">
          <a:xfrm>
            <a:off x="4660564" y="3150053"/>
            <a:ext cx="342770" cy="390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74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DE05BA-FE47-7113-09F7-F599E0548B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24744"/>
            <a:ext cx="11340000" cy="48392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C89F0C-B1EB-84E5-FCD3-F76DBE1D97B7}"/>
              </a:ext>
            </a:extLst>
          </p:cNvPr>
          <p:cNvSpPr/>
          <p:nvPr/>
        </p:nvSpPr>
        <p:spPr bwMode="white">
          <a:xfrm>
            <a:off x="9192755" y="3363359"/>
            <a:ext cx="342770" cy="390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246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713083-C59F-48D8-551E-A8845E7AB8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620688"/>
            <a:ext cx="11340000" cy="326157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9757243-C28E-81DC-D45C-0F3A355DD6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3704537"/>
            <a:ext cx="10475904" cy="3188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354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2024-11-17T01:28:19Z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