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1" r:id="rId11"/>
    <p:sldId id="330" r:id="rId12"/>
    <p:sldId id="329" r:id="rId13"/>
    <p:sldId id="328" r:id="rId14"/>
    <p:sldId id="327" r:id="rId15"/>
    <p:sldId id="326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0812" y="2919412"/>
            <a:ext cx="68103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5DC96-6ED2-B4A7-06A0-22EBF2A68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246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230F5-D005-477A-12D7-2156CB9ACCCC}"/>
              </a:ext>
            </a:extLst>
          </p:cNvPr>
          <p:cNvSpPr/>
          <p:nvPr/>
        </p:nvSpPr>
        <p:spPr bwMode="white">
          <a:xfrm>
            <a:off x="10185445" y="3247599"/>
            <a:ext cx="428463" cy="37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F34ED-314E-1BF9-4B6E-9FB5A78C7AB9}"/>
              </a:ext>
            </a:extLst>
          </p:cNvPr>
          <p:cNvSpPr/>
          <p:nvPr/>
        </p:nvSpPr>
        <p:spPr bwMode="white">
          <a:xfrm>
            <a:off x="10185445" y="4192861"/>
            <a:ext cx="428463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36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CF101-0B12-2897-5C63-C8FBADA28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0118"/>
            <a:ext cx="11340000" cy="3757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F47F2-701D-12D3-F6AA-B1EF3A80B43D}"/>
              </a:ext>
            </a:extLst>
          </p:cNvPr>
          <p:cNvSpPr/>
          <p:nvPr/>
        </p:nvSpPr>
        <p:spPr bwMode="white">
          <a:xfrm>
            <a:off x="9705044" y="2694614"/>
            <a:ext cx="428463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667810-812A-66F2-6A0B-84D734A745B4}"/>
              </a:ext>
            </a:extLst>
          </p:cNvPr>
          <p:cNvSpPr/>
          <p:nvPr/>
        </p:nvSpPr>
        <p:spPr bwMode="white">
          <a:xfrm>
            <a:off x="9714565" y="3648362"/>
            <a:ext cx="428463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390153-D9B5-EA92-BB0D-EE70F5704EB2}"/>
              </a:ext>
            </a:extLst>
          </p:cNvPr>
          <p:cNvSpPr/>
          <p:nvPr/>
        </p:nvSpPr>
        <p:spPr bwMode="white">
          <a:xfrm>
            <a:off x="9638394" y="4535347"/>
            <a:ext cx="504634" cy="49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5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50F5D-CC73-2813-DEAA-D433EDAA0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21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B31C8-A870-98D1-D74C-FB272BCB3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50176"/>
            <a:ext cx="11340000" cy="35576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A76145-CAF4-9118-DC68-2D942B5CAF24}"/>
              </a:ext>
            </a:extLst>
          </p:cNvPr>
          <p:cNvSpPr/>
          <p:nvPr/>
        </p:nvSpPr>
        <p:spPr bwMode="white">
          <a:xfrm>
            <a:off x="6011936" y="1730904"/>
            <a:ext cx="4828023" cy="52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97AD2A-15F8-F875-93BB-EB7DABE7FDE2}"/>
              </a:ext>
            </a:extLst>
          </p:cNvPr>
          <p:cNvSpPr/>
          <p:nvPr/>
        </p:nvSpPr>
        <p:spPr bwMode="white">
          <a:xfrm>
            <a:off x="813914" y="2623044"/>
            <a:ext cx="10166574" cy="48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EF3E82-4E29-7226-056E-0945B355AB2B}"/>
              </a:ext>
            </a:extLst>
          </p:cNvPr>
          <p:cNvSpPr/>
          <p:nvPr/>
        </p:nvSpPr>
        <p:spPr bwMode="white">
          <a:xfrm>
            <a:off x="813914" y="3471920"/>
            <a:ext cx="4621958" cy="62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6B5467-1D77-0B9D-E1A3-F097328A7DE5}"/>
              </a:ext>
            </a:extLst>
          </p:cNvPr>
          <p:cNvSpPr/>
          <p:nvPr/>
        </p:nvSpPr>
        <p:spPr bwMode="white">
          <a:xfrm>
            <a:off x="813914" y="4425712"/>
            <a:ext cx="8036070" cy="4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0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EC56F-2541-BE05-9A11-5F079C5F6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603"/>
            <a:ext cx="11340000" cy="475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C4B96-E2EC-8EAB-F258-96684A533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308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7F92AD7-623D-82F1-4E21-4C1C3BFD7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10932164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62D0ABD-1885-BE53-17D9-A1ECC0EA61FC}"/>
              </a:ext>
            </a:extLst>
          </p:cNvPr>
          <p:cNvSpPr/>
          <p:nvPr/>
        </p:nvSpPr>
        <p:spPr bwMode="white">
          <a:xfrm>
            <a:off x="2170852" y="1837669"/>
            <a:ext cx="5874546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C76F4-CD49-849B-0D63-939382D33C7B}"/>
              </a:ext>
            </a:extLst>
          </p:cNvPr>
          <p:cNvSpPr/>
          <p:nvPr/>
        </p:nvSpPr>
        <p:spPr bwMode="white">
          <a:xfrm>
            <a:off x="5521178" y="2564904"/>
            <a:ext cx="2951085" cy="47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A66C7-73B7-68AF-9F2F-084F41FF86C2}"/>
              </a:ext>
            </a:extLst>
          </p:cNvPr>
          <p:cNvSpPr/>
          <p:nvPr/>
        </p:nvSpPr>
        <p:spPr bwMode="white">
          <a:xfrm>
            <a:off x="2170852" y="3545726"/>
            <a:ext cx="3065779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BE281-1D35-9026-B5F6-BD87FF548409}"/>
              </a:ext>
            </a:extLst>
          </p:cNvPr>
          <p:cNvSpPr/>
          <p:nvPr/>
        </p:nvSpPr>
        <p:spPr bwMode="white">
          <a:xfrm>
            <a:off x="1991544" y="4221088"/>
            <a:ext cx="6768752" cy="76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3510FB-A95E-99AA-7A99-BDF3D3DD0757}"/>
              </a:ext>
            </a:extLst>
          </p:cNvPr>
          <p:cNvSpPr/>
          <p:nvPr/>
        </p:nvSpPr>
        <p:spPr bwMode="white">
          <a:xfrm>
            <a:off x="2170852" y="5217050"/>
            <a:ext cx="6445428" cy="60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A85A64-8FB4-72E2-87E0-749C3AEC3146}"/>
              </a:ext>
            </a:extLst>
          </p:cNvPr>
          <p:cNvSpPr/>
          <p:nvPr/>
        </p:nvSpPr>
        <p:spPr bwMode="white">
          <a:xfrm>
            <a:off x="2170852" y="6052712"/>
            <a:ext cx="7741572" cy="6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7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6E145-5961-298A-CCE9-28FDEDFF8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0297"/>
            <a:ext cx="11340000" cy="50574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548B93-6BDA-71B8-5C32-EDA4AEB65352}"/>
              </a:ext>
            </a:extLst>
          </p:cNvPr>
          <p:cNvSpPr/>
          <p:nvPr/>
        </p:nvSpPr>
        <p:spPr bwMode="white">
          <a:xfrm>
            <a:off x="7643228" y="4329045"/>
            <a:ext cx="1255075" cy="68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A1F39F-E781-596C-EF1D-AB16AA607B4A}"/>
              </a:ext>
            </a:extLst>
          </p:cNvPr>
          <p:cNvSpPr/>
          <p:nvPr/>
        </p:nvSpPr>
        <p:spPr bwMode="white">
          <a:xfrm>
            <a:off x="5719904" y="5262427"/>
            <a:ext cx="1037833" cy="5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1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355E7-5587-FA34-5AEB-53D290CAD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77234"/>
            <a:ext cx="11340000" cy="2903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E77FC-A39A-7292-947D-E793E444BB47}"/>
              </a:ext>
            </a:extLst>
          </p:cNvPr>
          <p:cNvSpPr/>
          <p:nvPr/>
        </p:nvSpPr>
        <p:spPr bwMode="white">
          <a:xfrm>
            <a:off x="6972398" y="2282868"/>
            <a:ext cx="1331209" cy="6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3DD9F-308A-850A-15D0-5C10C4957FA1}"/>
              </a:ext>
            </a:extLst>
          </p:cNvPr>
          <p:cNvSpPr/>
          <p:nvPr/>
        </p:nvSpPr>
        <p:spPr bwMode="white">
          <a:xfrm>
            <a:off x="5906001" y="3228427"/>
            <a:ext cx="571284" cy="49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270C09-8341-E11C-9951-DC3AA1577635}"/>
              </a:ext>
            </a:extLst>
          </p:cNvPr>
          <p:cNvSpPr/>
          <p:nvPr/>
        </p:nvSpPr>
        <p:spPr bwMode="white">
          <a:xfrm>
            <a:off x="6334464" y="4202638"/>
            <a:ext cx="1123526" cy="47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43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F153D-6998-1736-D359-42BDE19D9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96752"/>
            <a:ext cx="11340000" cy="4883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19A14-1B39-D381-5F93-E1715280D315}"/>
              </a:ext>
            </a:extLst>
          </p:cNvPr>
          <p:cNvSpPr/>
          <p:nvPr/>
        </p:nvSpPr>
        <p:spPr bwMode="white">
          <a:xfrm>
            <a:off x="8484888" y="1349489"/>
            <a:ext cx="1800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571C0-D53F-178D-FBA3-DE5775A50EAD}"/>
              </a:ext>
            </a:extLst>
          </p:cNvPr>
          <p:cNvSpPr/>
          <p:nvPr/>
        </p:nvSpPr>
        <p:spPr bwMode="white">
          <a:xfrm>
            <a:off x="7865395" y="2465441"/>
            <a:ext cx="552241" cy="40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60D71F-D517-523B-52E4-2A4689441CDF}"/>
              </a:ext>
            </a:extLst>
          </p:cNvPr>
          <p:cNvSpPr/>
          <p:nvPr/>
        </p:nvSpPr>
        <p:spPr bwMode="white">
          <a:xfrm>
            <a:off x="3295118" y="3409803"/>
            <a:ext cx="533198" cy="48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A42675-3EB9-E149-35E5-37EC959B3B6A}"/>
              </a:ext>
            </a:extLst>
          </p:cNvPr>
          <p:cNvSpPr/>
          <p:nvPr/>
        </p:nvSpPr>
        <p:spPr bwMode="white">
          <a:xfrm>
            <a:off x="7360760" y="3409803"/>
            <a:ext cx="533198" cy="4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541957-4C86-63F3-1FE8-07CF27061A47}"/>
              </a:ext>
            </a:extLst>
          </p:cNvPr>
          <p:cNvSpPr/>
          <p:nvPr/>
        </p:nvSpPr>
        <p:spPr bwMode="white">
          <a:xfrm>
            <a:off x="3266554" y="5355763"/>
            <a:ext cx="561763" cy="48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5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7FAA5-8B03-C9C6-8F67-3292211B5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4190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E3F9D-D076-9FE3-493A-45CA3DC45770}"/>
              </a:ext>
            </a:extLst>
          </p:cNvPr>
          <p:cNvSpPr/>
          <p:nvPr/>
        </p:nvSpPr>
        <p:spPr bwMode="white">
          <a:xfrm>
            <a:off x="6445753" y="2743708"/>
            <a:ext cx="1142569" cy="3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BB7D7-6F6B-1A33-629F-9C69943F442D}"/>
              </a:ext>
            </a:extLst>
          </p:cNvPr>
          <p:cNvSpPr/>
          <p:nvPr/>
        </p:nvSpPr>
        <p:spPr bwMode="white">
          <a:xfrm>
            <a:off x="5883990" y="3705564"/>
            <a:ext cx="304685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842A1E-73D5-CF54-6195-313EFDF54340}"/>
              </a:ext>
            </a:extLst>
          </p:cNvPr>
          <p:cNvSpPr/>
          <p:nvPr/>
        </p:nvSpPr>
        <p:spPr bwMode="white">
          <a:xfrm>
            <a:off x="8407163" y="3705564"/>
            <a:ext cx="304685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938BDA-707C-F704-47CF-D6095D4A257F}"/>
              </a:ext>
            </a:extLst>
          </p:cNvPr>
          <p:cNvSpPr/>
          <p:nvPr/>
        </p:nvSpPr>
        <p:spPr bwMode="white">
          <a:xfrm>
            <a:off x="6160110" y="4667419"/>
            <a:ext cx="1152090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30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0DB94-25FA-E3DA-B0C0-7DE2C41F94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/>
          <a:stretch/>
        </p:blipFill>
        <p:spPr>
          <a:xfrm>
            <a:off x="2855640" y="1628800"/>
            <a:ext cx="5832648" cy="41119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CE38B-4D1F-9AD2-84BB-FC1C22B7E7AD}"/>
              </a:ext>
            </a:extLst>
          </p:cNvPr>
          <p:cNvSpPr/>
          <p:nvPr/>
        </p:nvSpPr>
        <p:spPr bwMode="white">
          <a:xfrm>
            <a:off x="6054833" y="1943635"/>
            <a:ext cx="1142569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757A6-8C5A-BD94-7965-F8ADE60A9DD4}"/>
              </a:ext>
            </a:extLst>
          </p:cNvPr>
          <p:cNvSpPr/>
          <p:nvPr/>
        </p:nvSpPr>
        <p:spPr bwMode="white">
          <a:xfrm>
            <a:off x="5388335" y="3231597"/>
            <a:ext cx="590327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F30C41-A458-6950-6D0F-8C84A13DE6B2}"/>
              </a:ext>
            </a:extLst>
          </p:cNvPr>
          <p:cNvSpPr/>
          <p:nvPr/>
        </p:nvSpPr>
        <p:spPr bwMode="white">
          <a:xfrm>
            <a:off x="5279272" y="4538640"/>
            <a:ext cx="1008112" cy="105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8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32456-34B4-0312-0245-EA2F18474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4861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0A876-FF09-8C69-2FE4-B81484F43E79}"/>
              </a:ext>
            </a:extLst>
          </p:cNvPr>
          <p:cNvSpPr/>
          <p:nvPr/>
        </p:nvSpPr>
        <p:spPr bwMode="white">
          <a:xfrm>
            <a:off x="8324439" y="3378677"/>
            <a:ext cx="1142569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B4F059-9EB3-1429-E544-13607B7FB63E}"/>
              </a:ext>
            </a:extLst>
          </p:cNvPr>
          <p:cNvSpPr/>
          <p:nvPr/>
        </p:nvSpPr>
        <p:spPr bwMode="white">
          <a:xfrm>
            <a:off x="2506857" y="4341464"/>
            <a:ext cx="314206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B1A0C0-1234-C016-9163-EDB8D48248E2}"/>
              </a:ext>
            </a:extLst>
          </p:cNvPr>
          <p:cNvSpPr/>
          <p:nvPr/>
        </p:nvSpPr>
        <p:spPr bwMode="white">
          <a:xfrm>
            <a:off x="5134767" y="4341464"/>
            <a:ext cx="266599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29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005BE-E79C-1DE2-B6AD-F0047E90C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68" y="1412776"/>
            <a:ext cx="11340000" cy="3860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5F07C-9282-7BA6-934C-F1E6E39E0619}"/>
              </a:ext>
            </a:extLst>
          </p:cNvPr>
          <p:cNvSpPr/>
          <p:nvPr/>
        </p:nvSpPr>
        <p:spPr bwMode="white">
          <a:xfrm>
            <a:off x="9483830" y="2670911"/>
            <a:ext cx="571284" cy="4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823118-CBF3-4423-3129-54AA123ADAE1}"/>
              </a:ext>
            </a:extLst>
          </p:cNvPr>
          <p:cNvSpPr/>
          <p:nvPr/>
        </p:nvSpPr>
        <p:spPr bwMode="white">
          <a:xfrm>
            <a:off x="4408918" y="3690763"/>
            <a:ext cx="1142569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9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DF9C5-FD64-4AE6-20E1-DB2F8A0B2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4" y="1247214"/>
            <a:ext cx="11340000" cy="18853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60F07-987B-95E2-F5F5-CDA27BF6F7C8}"/>
              </a:ext>
            </a:extLst>
          </p:cNvPr>
          <p:cNvSpPr/>
          <p:nvPr/>
        </p:nvSpPr>
        <p:spPr bwMode="white">
          <a:xfrm>
            <a:off x="4325686" y="1599524"/>
            <a:ext cx="542720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ACBD83-6CCE-2350-397E-7E18812E1DCA}"/>
              </a:ext>
            </a:extLst>
          </p:cNvPr>
          <p:cNvSpPr/>
          <p:nvPr/>
        </p:nvSpPr>
        <p:spPr bwMode="white">
          <a:xfrm>
            <a:off x="7172587" y="1599524"/>
            <a:ext cx="314206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74A93C-E756-A08F-5C01-900C23703C86}"/>
              </a:ext>
            </a:extLst>
          </p:cNvPr>
          <p:cNvSpPr/>
          <p:nvPr/>
        </p:nvSpPr>
        <p:spPr bwMode="white">
          <a:xfrm>
            <a:off x="3306895" y="2551715"/>
            <a:ext cx="590327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A00007-67D6-7590-802F-265A96B8EE53}"/>
              </a:ext>
            </a:extLst>
          </p:cNvPr>
          <p:cNvSpPr/>
          <p:nvPr/>
        </p:nvSpPr>
        <p:spPr bwMode="white">
          <a:xfrm>
            <a:off x="9591026" y="2551715"/>
            <a:ext cx="590327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33A75BB-3659-3BB4-7BED-C6D6F2F52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068960"/>
            <a:ext cx="11340000" cy="10672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DBB99B-A169-2C81-425D-722F61E58FFB}"/>
              </a:ext>
            </a:extLst>
          </p:cNvPr>
          <p:cNvSpPr/>
          <p:nvPr/>
        </p:nvSpPr>
        <p:spPr bwMode="white">
          <a:xfrm>
            <a:off x="6049438" y="3526371"/>
            <a:ext cx="30468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E1D6D89-5BE5-CE88-1D8C-363029D3FB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4" y="4136254"/>
            <a:ext cx="11340000" cy="19845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9C7C1B-DD11-D6FB-626B-6AEEFA912521}"/>
              </a:ext>
            </a:extLst>
          </p:cNvPr>
          <p:cNvSpPr/>
          <p:nvPr/>
        </p:nvSpPr>
        <p:spPr bwMode="white">
          <a:xfrm>
            <a:off x="3040295" y="5424270"/>
            <a:ext cx="266599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